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5"/>
  </p:sldMasterIdLst>
  <p:notesMasterIdLst>
    <p:notesMasterId r:id="rId35"/>
  </p:notesMasterIdLst>
  <p:handoutMasterIdLst>
    <p:handoutMasterId r:id="rId36"/>
  </p:handoutMasterIdLst>
  <p:sldIdLst>
    <p:sldId id="386" r:id="rId6"/>
    <p:sldId id="294" r:id="rId7"/>
    <p:sldId id="329" r:id="rId8"/>
    <p:sldId id="403" r:id="rId9"/>
    <p:sldId id="424" r:id="rId10"/>
    <p:sldId id="422" r:id="rId11"/>
    <p:sldId id="282" r:id="rId12"/>
    <p:sldId id="416" r:id="rId13"/>
    <p:sldId id="405" r:id="rId14"/>
    <p:sldId id="410" r:id="rId15"/>
    <p:sldId id="393" r:id="rId16"/>
    <p:sldId id="420" r:id="rId17"/>
    <p:sldId id="421" r:id="rId18"/>
    <p:sldId id="406" r:id="rId19"/>
    <p:sldId id="417" r:id="rId20"/>
    <p:sldId id="400" r:id="rId21"/>
    <p:sldId id="415" r:id="rId22"/>
    <p:sldId id="288" r:id="rId23"/>
    <p:sldId id="413" r:id="rId24"/>
    <p:sldId id="414" r:id="rId25"/>
    <p:sldId id="257" r:id="rId26"/>
    <p:sldId id="264" r:id="rId27"/>
    <p:sldId id="261" r:id="rId28"/>
    <p:sldId id="260" r:id="rId29"/>
    <p:sldId id="418" r:id="rId30"/>
    <p:sldId id="423" r:id="rId31"/>
    <p:sldId id="263" r:id="rId32"/>
    <p:sldId id="265" r:id="rId33"/>
    <p:sldId id="272" r:id="rId34"/>
  </p:sldIdLst>
  <p:sldSz cx="9906000" cy="6858000" type="A4"/>
  <p:notesSz cx="9926638" cy="6797675"/>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0099"/>
    <a:srgbClr val="996633"/>
    <a:srgbClr val="0000FF"/>
    <a:srgbClr val="00CC00"/>
    <a:srgbClr val="CC0099"/>
    <a:srgbClr val="6600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9F162-FC08-4DB8-BCCA-08A40A97F13C}" v="19" dt="2026-06-05T12:14:45.001"/>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67" autoAdjust="0"/>
    <p:restoredTop sz="87397" autoAdjust="0"/>
  </p:normalViewPr>
  <p:slideViewPr>
    <p:cSldViewPr snapToGrid="0">
      <p:cViewPr varScale="1">
        <p:scale>
          <a:sx n="59" d="100"/>
          <a:sy n="59" d="100"/>
        </p:scale>
        <p:origin x="58" y="60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a Elisabeth Sillerud-Howell" userId="7775a54f-e86e-441c-b02b-5184b236179b" providerId="ADAL" clId="{794A1007-3903-4A5E-9031-FDC0232E74F4}"/>
    <pc:docChg chg="undo custSel addSld modSld sldOrd">
      <pc:chgData name="Camilla Elisabeth Sillerud-Howell" userId="7775a54f-e86e-441c-b02b-5184b236179b" providerId="ADAL" clId="{794A1007-3903-4A5E-9031-FDC0232E74F4}" dt="2026-05-26T16:31:49.231" v="387" actId="20577"/>
      <pc:docMkLst>
        <pc:docMk/>
      </pc:docMkLst>
      <pc:sldChg chg="modSp ord">
        <pc:chgData name="Camilla Elisabeth Sillerud-Howell" userId="7775a54f-e86e-441c-b02b-5184b236179b" providerId="ADAL" clId="{794A1007-3903-4A5E-9031-FDC0232E74F4}" dt="2026-05-26T16:28:09.770" v="91" actId="14100"/>
        <pc:sldMkLst>
          <pc:docMk/>
          <pc:sldMk cId="0" sldId="288"/>
        </pc:sldMkLst>
        <pc:spChg chg="mod">
          <ac:chgData name="Camilla Elisabeth Sillerud-Howell" userId="7775a54f-e86e-441c-b02b-5184b236179b" providerId="ADAL" clId="{794A1007-3903-4A5E-9031-FDC0232E74F4}" dt="2026-05-26T16:28:09.770" v="91" actId="14100"/>
          <ac:spMkLst>
            <pc:docMk/>
            <pc:sldMk cId="0" sldId="288"/>
            <ac:spMk id="3" creationId="{F8181D89-FD4B-E7DD-2D52-981243943AC5}"/>
          </ac:spMkLst>
        </pc:spChg>
      </pc:sldChg>
      <pc:sldChg chg="modSp mod">
        <pc:chgData name="Camilla Elisabeth Sillerud-Howell" userId="7775a54f-e86e-441c-b02b-5184b236179b" providerId="ADAL" clId="{794A1007-3903-4A5E-9031-FDC0232E74F4}" dt="2026-05-26T16:23:08.068" v="17" actId="20577"/>
        <pc:sldMkLst>
          <pc:docMk/>
          <pc:sldMk cId="0" sldId="294"/>
        </pc:sldMkLst>
        <pc:spChg chg="mod">
          <ac:chgData name="Camilla Elisabeth Sillerud-Howell" userId="7775a54f-e86e-441c-b02b-5184b236179b" providerId="ADAL" clId="{794A1007-3903-4A5E-9031-FDC0232E74F4}" dt="2026-05-26T16:23:08.068" v="17" actId="20577"/>
          <ac:spMkLst>
            <pc:docMk/>
            <pc:sldMk cId="0" sldId="294"/>
            <ac:spMk id="7171" creationId="{DE19ADD5-4192-AFF8-7000-32560FAF35C7}"/>
          </ac:spMkLst>
        </pc:spChg>
      </pc:sldChg>
      <pc:sldChg chg="modNotesTx">
        <pc:chgData name="Camilla Elisabeth Sillerud-Howell" userId="7775a54f-e86e-441c-b02b-5184b236179b" providerId="ADAL" clId="{794A1007-3903-4A5E-9031-FDC0232E74F4}" dt="2026-05-26T16:31:49.231" v="387" actId="20577"/>
        <pc:sldMkLst>
          <pc:docMk/>
          <pc:sldMk cId="0" sldId="400"/>
        </pc:sldMkLst>
      </pc:sldChg>
      <pc:sldChg chg="addSp delSp modSp mod">
        <pc:chgData name="Camilla Elisabeth Sillerud-Howell" userId="7775a54f-e86e-441c-b02b-5184b236179b" providerId="ADAL" clId="{794A1007-3903-4A5E-9031-FDC0232E74F4}" dt="2026-05-26T16:24:04.333" v="32" actId="22"/>
        <pc:sldMkLst>
          <pc:docMk/>
          <pc:sldMk cId="0" sldId="403"/>
        </pc:sldMkLst>
        <pc:spChg chg="mod">
          <ac:chgData name="Camilla Elisabeth Sillerud-Howell" userId="7775a54f-e86e-441c-b02b-5184b236179b" providerId="ADAL" clId="{794A1007-3903-4A5E-9031-FDC0232E74F4}" dt="2026-05-26T16:23:39.469" v="30" actId="20577"/>
          <ac:spMkLst>
            <pc:docMk/>
            <pc:sldMk cId="0" sldId="403"/>
            <ac:spMk id="3" creationId="{D62158E2-125C-1C23-38A8-90F659F3A69C}"/>
          </ac:spMkLst>
        </pc:spChg>
      </pc:sldChg>
      <pc:sldChg chg="modSp mod">
        <pc:chgData name="Camilla Elisabeth Sillerud-Howell" userId="7775a54f-e86e-441c-b02b-5184b236179b" providerId="ADAL" clId="{794A1007-3903-4A5E-9031-FDC0232E74F4}" dt="2026-05-26T16:30:36.673" v="169" actId="20577"/>
        <pc:sldMkLst>
          <pc:docMk/>
          <pc:sldMk cId="0" sldId="406"/>
        </pc:sldMkLst>
        <pc:spChg chg="mod">
          <ac:chgData name="Camilla Elisabeth Sillerud-Howell" userId="7775a54f-e86e-441c-b02b-5184b236179b" providerId="ADAL" clId="{794A1007-3903-4A5E-9031-FDC0232E74F4}" dt="2026-05-26T16:30:36.673" v="169" actId="20577"/>
          <ac:spMkLst>
            <pc:docMk/>
            <pc:sldMk cId="0" sldId="406"/>
            <ac:spMk id="16386" creationId="{953E29F4-DF77-287D-AE9A-B22D3DBF00CA}"/>
          </ac:spMkLst>
        </pc:spChg>
        <pc:spChg chg="mod">
          <ac:chgData name="Camilla Elisabeth Sillerud-Howell" userId="7775a54f-e86e-441c-b02b-5184b236179b" providerId="ADAL" clId="{794A1007-3903-4A5E-9031-FDC0232E74F4}" dt="2026-05-26T16:30:26.836" v="134" actId="6549"/>
          <ac:spMkLst>
            <pc:docMk/>
            <pc:sldMk cId="0" sldId="406"/>
            <ac:spMk id="16389" creationId="{59B88701-8663-C628-3158-AC97BB98ECDF}"/>
          </ac:spMkLst>
        </pc:spChg>
      </pc:sldChg>
      <pc:sldChg chg="ord">
        <pc:chgData name="Camilla Elisabeth Sillerud-Howell" userId="7775a54f-e86e-441c-b02b-5184b236179b" providerId="ADAL" clId="{794A1007-3903-4A5E-9031-FDC0232E74F4}" dt="2026-05-26T16:29:41.563" v="131"/>
        <pc:sldMkLst>
          <pc:docMk/>
          <pc:sldMk cId="3411536535" sldId="420"/>
        </pc:sldMkLst>
      </pc:sldChg>
      <pc:sldChg chg="modSp mod ord">
        <pc:chgData name="Camilla Elisabeth Sillerud-Howell" userId="7775a54f-e86e-441c-b02b-5184b236179b" providerId="ADAL" clId="{794A1007-3903-4A5E-9031-FDC0232E74F4}" dt="2026-05-26T16:29:32.275" v="129" actId="20577"/>
        <pc:sldMkLst>
          <pc:docMk/>
          <pc:sldMk cId="2960029206" sldId="421"/>
        </pc:sldMkLst>
        <pc:spChg chg="mod">
          <ac:chgData name="Camilla Elisabeth Sillerud-Howell" userId="7775a54f-e86e-441c-b02b-5184b236179b" providerId="ADAL" clId="{794A1007-3903-4A5E-9031-FDC0232E74F4}" dt="2026-05-26T16:29:32.275" v="129" actId="20577"/>
          <ac:spMkLst>
            <pc:docMk/>
            <pc:sldMk cId="2960029206" sldId="421"/>
            <ac:spMk id="2" creationId="{315BD872-5FCC-BFA6-6B1A-3951195504C5}"/>
          </ac:spMkLst>
        </pc:spChg>
      </pc:sldChg>
      <pc:sldChg chg="modSp">
        <pc:chgData name="Camilla Elisabeth Sillerud-Howell" userId="7775a54f-e86e-441c-b02b-5184b236179b" providerId="ADAL" clId="{794A1007-3903-4A5E-9031-FDC0232E74F4}" dt="2026-05-26T16:26:20.367" v="84"/>
        <pc:sldMkLst>
          <pc:docMk/>
          <pc:sldMk cId="2933190086" sldId="422"/>
        </pc:sldMkLst>
        <pc:spChg chg="mod">
          <ac:chgData name="Camilla Elisabeth Sillerud-Howell" userId="7775a54f-e86e-441c-b02b-5184b236179b" providerId="ADAL" clId="{794A1007-3903-4A5E-9031-FDC0232E74F4}" dt="2026-05-26T16:26:20.367" v="84"/>
          <ac:spMkLst>
            <pc:docMk/>
            <pc:sldMk cId="2933190086" sldId="422"/>
            <ac:spMk id="3" creationId="{8C2CC49A-0D56-67B8-BF58-FAD3320CD178}"/>
          </ac:spMkLst>
        </pc:spChg>
      </pc:sldChg>
      <pc:sldChg chg="addSp delSp modSp add mod ord">
        <pc:chgData name="Camilla Elisabeth Sillerud-Howell" userId="7775a54f-e86e-441c-b02b-5184b236179b" providerId="ADAL" clId="{794A1007-3903-4A5E-9031-FDC0232E74F4}" dt="2026-05-26T16:25:36.013" v="83" actId="20577"/>
        <pc:sldMkLst>
          <pc:docMk/>
          <pc:sldMk cId="3011884061" sldId="424"/>
        </pc:sldMkLst>
        <pc:spChg chg="mod">
          <ac:chgData name="Camilla Elisabeth Sillerud-Howell" userId="7775a54f-e86e-441c-b02b-5184b236179b" providerId="ADAL" clId="{794A1007-3903-4A5E-9031-FDC0232E74F4}" dt="2026-05-26T16:25:36.013" v="83" actId="20577"/>
          <ac:spMkLst>
            <pc:docMk/>
            <pc:sldMk cId="3011884061" sldId="424"/>
            <ac:spMk id="9218" creationId="{9CFDEFE7-5A3C-BBFF-50A9-DA31B9A94310}"/>
          </ac:spMkLst>
        </pc:spChg>
        <pc:picChg chg="add mod ord">
          <ac:chgData name="Camilla Elisabeth Sillerud-Howell" userId="7775a54f-e86e-441c-b02b-5184b236179b" providerId="ADAL" clId="{794A1007-3903-4A5E-9031-FDC0232E74F4}" dt="2026-05-26T16:25:28.477" v="63" actId="14100"/>
          <ac:picMkLst>
            <pc:docMk/>
            <pc:sldMk cId="3011884061" sldId="424"/>
            <ac:picMk id="4" creationId="{6B810E34-0087-3DD6-BBCE-8E7C5434FA68}"/>
          </ac:picMkLst>
        </pc:picChg>
      </pc:sldChg>
    </pc:docChg>
  </pc:docChgLst>
  <pc:docChgLst>
    <pc:chgData name="Camilla Elisabeth Sillerud-Howell" userId="S::cshowe@osloskolen.no::7775a54f-e86e-441c-b02b-5184b236179b" providerId="AD" clId="Web-{7F2733F8-4815-4776-ADE4-BE80FD6EF436}"/>
    <pc:docChg chg="modSld">
      <pc:chgData name="Camilla Elisabeth Sillerud-Howell" userId="S::cshowe@osloskolen.no::7775a54f-e86e-441c-b02b-5184b236179b" providerId="AD" clId="Web-{7F2733F8-4815-4776-ADE4-BE80FD6EF436}" dt="2026-05-26T16:34:30.465" v="0" actId="20577"/>
      <pc:docMkLst>
        <pc:docMk/>
      </pc:docMkLst>
      <pc:sldChg chg="modSp">
        <pc:chgData name="Camilla Elisabeth Sillerud-Howell" userId="S::cshowe@osloskolen.no::7775a54f-e86e-441c-b02b-5184b236179b" providerId="AD" clId="Web-{7F2733F8-4815-4776-ADE4-BE80FD6EF436}" dt="2026-05-26T16:34:30.465" v="0" actId="20577"/>
        <pc:sldMkLst>
          <pc:docMk/>
          <pc:sldMk cId="3011884061" sldId="424"/>
        </pc:sldMkLst>
        <pc:spChg chg="mod">
          <ac:chgData name="Camilla Elisabeth Sillerud-Howell" userId="S::cshowe@osloskolen.no::7775a54f-e86e-441c-b02b-5184b236179b" providerId="AD" clId="Web-{7F2733F8-4815-4776-ADE4-BE80FD6EF436}" dt="2026-05-26T16:34:30.465" v="0" actId="20577"/>
          <ac:spMkLst>
            <pc:docMk/>
            <pc:sldMk cId="3011884061" sldId="424"/>
            <ac:spMk id="9218" creationId="{9CFDEFE7-5A3C-BBFF-50A9-DA31B9A94310}"/>
          </ac:spMkLst>
        </pc:spChg>
      </pc:sldChg>
    </pc:docChg>
  </pc:docChgLst>
  <pc:docChgLst>
    <pc:chgData name="Camilla Elisabeth Sillerud-Howell" userId="S::cshowe@osloskolen.no::7775a54f-e86e-441c-b02b-5184b236179b" providerId="AD" clId="Web-{03A9F162-FC08-4DB8-BCCA-08A40A97F13C}"/>
    <pc:docChg chg="modSld">
      <pc:chgData name="Camilla Elisabeth Sillerud-Howell" userId="S::cshowe@osloskolen.no::7775a54f-e86e-441c-b02b-5184b236179b" providerId="AD" clId="Web-{03A9F162-FC08-4DB8-BCCA-08A40A97F13C}" dt="2026-06-05T12:14:45.001" v="17" actId="20577"/>
      <pc:docMkLst>
        <pc:docMk/>
      </pc:docMkLst>
      <pc:sldChg chg="addSp delSp modSp">
        <pc:chgData name="Camilla Elisabeth Sillerud-Howell" userId="S::cshowe@osloskolen.no::7775a54f-e86e-441c-b02b-5184b236179b" providerId="AD" clId="Web-{03A9F162-FC08-4DB8-BCCA-08A40A97F13C}" dt="2026-06-05T12:12:57.952" v="7" actId="20577"/>
        <pc:sldMkLst>
          <pc:docMk/>
          <pc:sldMk cId="0" sldId="282"/>
        </pc:sldMkLst>
        <pc:spChg chg="add del mod">
          <ac:chgData name="Camilla Elisabeth Sillerud-Howell" userId="S::cshowe@osloskolen.no::7775a54f-e86e-441c-b02b-5184b236179b" providerId="AD" clId="Web-{03A9F162-FC08-4DB8-BCCA-08A40A97F13C}" dt="2026-06-05T12:12:38.984" v="2"/>
          <ac:spMkLst>
            <pc:docMk/>
            <pc:sldMk cId="0" sldId="282"/>
            <ac:spMk id="4" creationId="{A97850E3-CDF9-0BC2-D909-A7CDD92C3627}"/>
          </ac:spMkLst>
        </pc:spChg>
        <pc:spChg chg="mod">
          <ac:chgData name="Camilla Elisabeth Sillerud-Howell" userId="S::cshowe@osloskolen.no::7775a54f-e86e-441c-b02b-5184b236179b" providerId="AD" clId="Web-{03A9F162-FC08-4DB8-BCCA-08A40A97F13C}" dt="2026-06-05T12:12:57.952" v="7" actId="20577"/>
          <ac:spMkLst>
            <pc:docMk/>
            <pc:sldMk cId="0" sldId="282"/>
            <ac:spMk id="8194" creationId="{A3A3353E-B140-52FA-B267-FEA45EF81DD8}"/>
          </ac:spMkLst>
        </pc:spChg>
        <pc:picChg chg="del">
          <ac:chgData name="Camilla Elisabeth Sillerud-Howell" userId="S::cshowe@osloskolen.no::7775a54f-e86e-441c-b02b-5184b236179b" providerId="AD" clId="Web-{03A9F162-FC08-4DB8-BCCA-08A40A97F13C}" dt="2026-06-05T12:12:35.155" v="1"/>
          <ac:picMkLst>
            <pc:docMk/>
            <pc:sldMk cId="0" sldId="282"/>
            <ac:picMk id="3" creationId="{47EF30EB-62C5-50F1-F087-0D6BBACFB2C7}"/>
          </ac:picMkLst>
        </pc:picChg>
        <pc:picChg chg="del">
          <ac:chgData name="Camilla Elisabeth Sillerud-Howell" userId="S::cshowe@osloskolen.no::7775a54f-e86e-441c-b02b-5184b236179b" providerId="AD" clId="Web-{03A9F162-FC08-4DB8-BCCA-08A40A97F13C}" dt="2026-06-05T12:12:30.765" v="0"/>
          <ac:picMkLst>
            <pc:docMk/>
            <pc:sldMk cId="0" sldId="282"/>
            <ac:picMk id="5" creationId="{1929129A-B718-3F77-1A3F-13D999C1AB52}"/>
          </ac:picMkLst>
        </pc:picChg>
        <pc:picChg chg="add mod ord">
          <ac:chgData name="Camilla Elisabeth Sillerud-Howell" userId="S::cshowe@osloskolen.no::7775a54f-e86e-441c-b02b-5184b236179b" providerId="AD" clId="Web-{03A9F162-FC08-4DB8-BCCA-08A40A97F13C}" dt="2026-06-05T12:12:43.984" v="3"/>
          <ac:picMkLst>
            <pc:docMk/>
            <pc:sldMk cId="0" sldId="282"/>
            <ac:picMk id="6" creationId="{9006150A-8717-D467-C1A1-3D49E9F80229}"/>
          </ac:picMkLst>
        </pc:picChg>
      </pc:sldChg>
      <pc:sldChg chg="modSp">
        <pc:chgData name="Camilla Elisabeth Sillerud-Howell" userId="S::cshowe@osloskolen.no::7775a54f-e86e-441c-b02b-5184b236179b" providerId="AD" clId="Web-{03A9F162-FC08-4DB8-BCCA-08A40A97F13C}" dt="2026-06-05T12:13:25.093" v="10" actId="20577"/>
        <pc:sldMkLst>
          <pc:docMk/>
          <pc:sldMk cId="0" sldId="294"/>
        </pc:sldMkLst>
        <pc:spChg chg="mod">
          <ac:chgData name="Camilla Elisabeth Sillerud-Howell" userId="S::cshowe@osloskolen.no::7775a54f-e86e-441c-b02b-5184b236179b" providerId="AD" clId="Web-{03A9F162-FC08-4DB8-BCCA-08A40A97F13C}" dt="2026-06-05T12:13:25.093" v="10" actId="20577"/>
          <ac:spMkLst>
            <pc:docMk/>
            <pc:sldMk cId="0" sldId="294"/>
            <ac:spMk id="7171" creationId="{DE19ADD5-4192-AFF8-7000-32560FAF35C7}"/>
          </ac:spMkLst>
        </pc:spChg>
      </pc:sldChg>
      <pc:sldChg chg="modSp">
        <pc:chgData name="Camilla Elisabeth Sillerud-Howell" userId="S::cshowe@osloskolen.no::7775a54f-e86e-441c-b02b-5184b236179b" providerId="AD" clId="Web-{03A9F162-FC08-4DB8-BCCA-08A40A97F13C}" dt="2026-06-05T12:14:33.563" v="16" actId="20577"/>
        <pc:sldMkLst>
          <pc:docMk/>
          <pc:sldMk cId="0" sldId="393"/>
        </pc:sldMkLst>
        <pc:spChg chg="mod">
          <ac:chgData name="Camilla Elisabeth Sillerud-Howell" userId="S::cshowe@osloskolen.no::7775a54f-e86e-441c-b02b-5184b236179b" providerId="AD" clId="Web-{03A9F162-FC08-4DB8-BCCA-08A40A97F13C}" dt="2026-06-05T12:14:33.563" v="16" actId="20577"/>
          <ac:spMkLst>
            <pc:docMk/>
            <pc:sldMk cId="0" sldId="393"/>
            <ac:spMk id="15363" creationId="{4B03DB27-2F4A-ED44-2C08-E7848773392D}"/>
          </ac:spMkLst>
        </pc:spChg>
      </pc:sldChg>
      <pc:sldChg chg="modSp">
        <pc:chgData name="Camilla Elisabeth Sillerud-Howell" userId="S::cshowe@osloskolen.no::7775a54f-e86e-441c-b02b-5184b236179b" providerId="AD" clId="Web-{03A9F162-FC08-4DB8-BCCA-08A40A97F13C}" dt="2026-06-05T12:14:45.001" v="17" actId="20577"/>
        <pc:sldMkLst>
          <pc:docMk/>
          <pc:sldMk cId="0" sldId="406"/>
        </pc:sldMkLst>
        <pc:spChg chg="mod">
          <ac:chgData name="Camilla Elisabeth Sillerud-Howell" userId="S::cshowe@osloskolen.no::7775a54f-e86e-441c-b02b-5184b236179b" providerId="AD" clId="Web-{03A9F162-FC08-4DB8-BCCA-08A40A97F13C}" dt="2026-06-05T12:14:45.001" v="17" actId="20577"/>
          <ac:spMkLst>
            <pc:docMk/>
            <pc:sldMk cId="0" sldId="406"/>
            <ac:spMk id="16389" creationId="{59B88701-8663-C628-3158-AC97BB98ECD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1815888-BB8C-E622-1707-762887057E7A}"/>
              </a:ext>
            </a:extLst>
          </p:cNvPr>
          <p:cNvSpPr>
            <a:spLocks noGrp="1" noChangeArrowheads="1"/>
          </p:cNvSpPr>
          <p:nvPr>
            <p:ph type="hdr" sz="quarter"/>
          </p:nvPr>
        </p:nvSpPr>
        <p:spPr bwMode="auto">
          <a:xfrm>
            <a:off x="0" y="0"/>
            <a:ext cx="4275138" cy="377825"/>
          </a:xfrm>
          <a:prstGeom prst="rect">
            <a:avLst/>
          </a:prstGeom>
          <a:noFill/>
          <a:ln w="9525">
            <a:noFill/>
            <a:miter lim="800000"/>
            <a:headEnd/>
            <a:tailEnd/>
          </a:ln>
          <a:effectLst/>
        </p:spPr>
        <p:txBody>
          <a:bodyPr vert="horz" wrap="square" lIns="91592" tIns="45797" rIns="91592" bIns="45797" numCol="1" anchor="t" anchorCtr="0" compatLnSpc="1">
            <a:prstTxWarp prst="textNoShape">
              <a:avLst/>
            </a:prstTxWarp>
          </a:bodyPr>
          <a:lstStyle>
            <a:lvl1pPr defTabSz="916356" eaLnBrk="0" hangingPunct="0">
              <a:defRPr sz="1200">
                <a:latin typeface="Arial" charset="0"/>
              </a:defRPr>
            </a:lvl1pPr>
          </a:lstStyle>
          <a:p>
            <a:pPr>
              <a:defRPr/>
            </a:pPr>
            <a:endParaRPr lang="nb-NO"/>
          </a:p>
        </p:txBody>
      </p:sp>
      <p:sp>
        <p:nvSpPr>
          <p:cNvPr id="17411" name="Rectangle 3">
            <a:extLst>
              <a:ext uri="{FF2B5EF4-FFF2-40B4-BE49-F238E27FC236}">
                <a16:creationId xmlns:a16="http://schemas.microsoft.com/office/drawing/2014/main" id="{85CBCF39-FEFA-C10E-F2A0-DD42453824A0}"/>
              </a:ext>
            </a:extLst>
          </p:cNvPr>
          <p:cNvSpPr>
            <a:spLocks noGrp="1" noChangeArrowheads="1"/>
          </p:cNvSpPr>
          <p:nvPr>
            <p:ph type="dt" sz="quarter" idx="1"/>
          </p:nvPr>
        </p:nvSpPr>
        <p:spPr bwMode="auto">
          <a:xfrm>
            <a:off x="5651500" y="0"/>
            <a:ext cx="4275138" cy="377825"/>
          </a:xfrm>
          <a:prstGeom prst="rect">
            <a:avLst/>
          </a:prstGeom>
          <a:noFill/>
          <a:ln w="9525">
            <a:noFill/>
            <a:miter lim="800000"/>
            <a:headEnd/>
            <a:tailEnd/>
          </a:ln>
          <a:effectLst/>
        </p:spPr>
        <p:txBody>
          <a:bodyPr vert="horz" wrap="square" lIns="91592" tIns="45797" rIns="91592" bIns="45797" numCol="1" anchor="t" anchorCtr="0" compatLnSpc="1">
            <a:prstTxWarp prst="textNoShape">
              <a:avLst/>
            </a:prstTxWarp>
          </a:bodyPr>
          <a:lstStyle>
            <a:lvl1pPr algn="r" defTabSz="916356" eaLnBrk="0" hangingPunct="0">
              <a:defRPr sz="1200">
                <a:latin typeface="Arial" charset="0"/>
              </a:defRPr>
            </a:lvl1pPr>
          </a:lstStyle>
          <a:p>
            <a:pPr>
              <a:defRPr/>
            </a:pPr>
            <a:endParaRPr lang="nb-NO"/>
          </a:p>
        </p:txBody>
      </p:sp>
      <p:sp>
        <p:nvSpPr>
          <p:cNvPr id="17412" name="Rectangle 4">
            <a:extLst>
              <a:ext uri="{FF2B5EF4-FFF2-40B4-BE49-F238E27FC236}">
                <a16:creationId xmlns:a16="http://schemas.microsoft.com/office/drawing/2014/main" id="{5242D224-9B1D-6248-69EF-E59629CA008D}"/>
              </a:ext>
            </a:extLst>
          </p:cNvPr>
          <p:cNvSpPr>
            <a:spLocks noGrp="1" noChangeArrowheads="1"/>
          </p:cNvSpPr>
          <p:nvPr>
            <p:ph type="ftr" sz="quarter" idx="2"/>
          </p:nvPr>
        </p:nvSpPr>
        <p:spPr bwMode="auto">
          <a:xfrm>
            <a:off x="0" y="6419850"/>
            <a:ext cx="4275138" cy="377825"/>
          </a:xfrm>
          <a:prstGeom prst="rect">
            <a:avLst/>
          </a:prstGeom>
          <a:noFill/>
          <a:ln w="9525">
            <a:noFill/>
            <a:miter lim="800000"/>
            <a:headEnd/>
            <a:tailEnd/>
          </a:ln>
          <a:effectLst/>
        </p:spPr>
        <p:txBody>
          <a:bodyPr vert="horz" wrap="square" lIns="91592" tIns="45797" rIns="91592" bIns="45797" numCol="1" anchor="b" anchorCtr="0" compatLnSpc="1">
            <a:prstTxWarp prst="textNoShape">
              <a:avLst/>
            </a:prstTxWarp>
          </a:bodyPr>
          <a:lstStyle>
            <a:lvl1pPr defTabSz="916356" eaLnBrk="0" hangingPunct="0">
              <a:defRPr sz="1200">
                <a:latin typeface="Arial" charset="0"/>
              </a:defRPr>
            </a:lvl1pPr>
          </a:lstStyle>
          <a:p>
            <a:pPr>
              <a:defRPr/>
            </a:pPr>
            <a:endParaRPr lang="nb-NO"/>
          </a:p>
        </p:txBody>
      </p:sp>
      <p:sp>
        <p:nvSpPr>
          <p:cNvPr id="17413" name="Rectangle 5">
            <a:extLst>
              <a:ext uri="{FF2B5EF4-FFF2-40B4-BE49-F238E27FC236}">
                <a16:creationId xmlns:a16="http://schemas.microsoft.com/office/drawing/2014/main" id="{7CC31CE8-76B5-1611-5A26-77190DAB7E39}"/>
              </a:ext>
            </a:extLst>
          </p:cNvPr>
          <p:cNvSpPr>
            <a:spLocks noGrp="1" noChangeArrowheads="1"/>
          </p:cNvSpPr>
          <p:nvPr>
            <p:ph type="sldNum" sz="quarter" idx="3"/>
          </p:nvPr>
        </p:nvSpPr>
        <p:spPr bwMode="auto">
          <a:xfrm>
            <a:off x="5651500" y="6419850"/>
            <a:ext cx="4275138" cy="377825"/>
          </a:xfrm>
          <a:prstGeom prst="rect">
            <a:avLst/>
          </a:prstGeom>
          <a:noFill/>
          <a:ln w="9525">
            <a:noFill/>
            <a:miter lim="800000"/>
            <a:headEnd/>
            <a:tailEnd/>
          </a:ln>
          <a:effectLst/>
        </p:spPr>
        <p:txBody>
          <a:bodyPr vert="horz" wrap="square" lIns="91592" tIns="45797" rIns="91592" bIns="45797" numCol="1" anchor="b" anchorCtr="0" compatLnSpc="1">
            <a:prstTxWarp prst="textNoShape">
              <a:avLst/>
            </a:prstTxWarp>
          </a:bodyPr>
          <a:lstStyle>
            <a:lvl1pPr algn="r" defTabSz="916107">
              <a:defRPr sz="1200"/>
            </a:lvl1pPr>
          </a:lstStyle>
          <a:p>
            <a:pPr>
              <a:defRPr/>
            </a:pPr>
            <a:fld id="{E35B2565-622E-4F60-9CBE-31C0E3D6162C}" type="slidenum">
              <a:rPr lang="nb-NO" altLang="nb-NO"/>
              <a:pPr>
                <a:defRPr/>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1000B77-700D-944C-D6E7-0A8863AA827B}"/>
              </a:ext>
            </a:extLst>
          </p:cNvPr>
          <p:cNvSpPr>
            <a:spLocks noGrp="1" noChangeArrowheads="1"/>
          </p:cNvSpPr>
          <p:nvPr>
            <p:ph type="hdr" sz="quarter"/>
          </p:nvPr>
        </p:nvSpPr>
        <p:spPr bwMode="auto">
          <a:xfrm>
            <a:off x="0" y="0"/>
            <a:ext cx="4300538" cy="377825"/>
          </a:xfrm>
          <a:prstGeom prst="rect">
            <a:avLst/>
          </a:prstGeom>
          <a:noFill/>
          <a:ln w="9525">
            <a:noFill/>
            <a:miter lim="800000"/>
            <a:headEnd/>
            <a:tailEnd/>
          </a:ln>
          <a:effectLst/>
        </p:spPr>
        <p:txBody>
          <a:bodyPr vert="horz" wrap="square" lIns="91592" tIns="45797" rIns="91592" bIns="45797" numCol="1" anchor="t" anchorCtr="0" compatLnSpc="1">
            <a:prstTxWarp prst="textNoShape">
              <a:avLst/>
            </a:prstTxWarp>
          </a:bodyPr>
          <a:lstStyle>
            <a:lvl1pPr defTabSz="916356" eaLnBrk="0" hangingPunct="0">
              <a:defRPr sz="1200">
                <a:latin typeface="Times" pitchFamily="18" charset="0"/>
              </a:defRPr>
            </a:lvl1pPr>
          </a:lstStyle>
          <a:p>
            <a:pPr>
              <a:defRPr/>
            </a:pPr>
            <a:endParaRPr lang="nb-NO"/>
          </a:p>
        </p:txBody>
      </p:sp>
      <p:sp>
        <p:nvSpPr>
          <p:cNvPr id="8195" name="Rectangle 3">
            <a:extLst>
              <a:ext uri="{FF2B5EF4-FFF2-40B4-BE49-F238E27FC236}">
                <a16:creationId xmlns:a16="http://schemas.microsoft.com/office/drawing/2014/main" id="{86350F58-6BA4-DFA6-B0B0-F29B5C262869}"/>
              </a:ext>
            </a:extLst>
          </p:cNvPr>
          <p:cNvSpPr>
            <a:spLocks noGrp="1" noChangeArrowheads="1"/>
          </p:cNvSpPr>
          <p:nvPr>
            <p:ph type="dt" idx="1"/>
          </p:nvPr>
        </p:nvSpPr>
        <p:spPr bwMode="auto">
          <a:xfrm>
            <a:off x="5626100" y="0"/>
            <a:ext cx="4300538" cy="377825"/>
          </a:xfrm>
          <a:prstGeom prst="rect">
            <a:avLst/>
          </a:prstGeom>
          <a:noFill/>
          <a:ln w="9525">
            <a:noFill/>
            <a:miter lim="800000"/>
            <a:headEnd/>
            <a:tailEnd/>
          </a:ln>
          <a:effectLst/>
        </p:spPr>
        <p:txBody>
          <a:bodyPr vert="horz" wrap="square" lIns="91592" tIns="45797" rIns="91592" bIns="45797" numCol="1" anchor="t" anchorCtr="0" compatLnSpc="1">
            <a:prstTxWarp prst="textNoShape">
              <a:avLst/>
            </a:prstTxWarp>
          </a:bodyPr>
          <a:lstStyle>
            <a:lvl1pPr algn="r" defTabSz="916356" eaLnBrk="0" hangingPunct="0">
              <a:defRPr sz="1200">
                <a:latin typeface="Times" pitchFamily="18" charset="0"/>
              </a:defRPr>
            </a:lvl1pPr>
          </a:lstStyle>
          <a:p>
            <a:pPr>
              <a:defRPr/>
            </a:pPr>
            <a:endParaRPr lang="nb-NO"/>
          </a:p>
        </p:txBody>
      </p:sp>
      <p:sp>
        <p:nvSpPr>
          <p:cNvPr id="4100" name="Rectangle 4">
            <a:extLst>
              <a:ext uri="{FF2B5EF4-FFF2-40B4-BE49-F238E27FC236}">
                <a16:creationId xmlns:a16="http://schemas.microsoft.com/office/drawing/2014/main" id="{E19951B7-6C4A-FE86-9833-A22ABE5BD52A}"/>
              </a:ext>
            </a:extLst>
          </p:cNvPr>
          <p:cNvSpPr>
            <a:spLocks noGrp="1" noRot="1" noChangeAspect="1" noChangeArrowheads="1" noTextEdit="1"/>
          </p:cNvSpPr>
          <p:nvPr>
            <p:ph type="sldImg" idx="2"/>
          </p:nvPr>
        </p:nvSpPr>
        <p:spPr bwMode="auto">
          <a:xfrm>
            <a:off x="3108325" y="527050"/>
            <a:ext cx="3711575" cy="2570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C7D37F4A-3A05-5E95-520F-395DDC601C81}"/>
              </a:ext>
            </a:extLst>
          </p:cNvPr>
          <p:cNvSpPr>
            <a:spLocks noGrp="1" noChangeArrowheads="1"/>
          </p:cNvSpPr>
          <p:nvPr>
            <p:ph type="body" sz="quarter" idx="3"/>
          </p:nvPr>
        </p:nvSpPr>
        <p:spPr bwMode="auto">
          <a:xfrm>
            <a:off x="1323975" y="3248025"/>
            <a:ext cx="7278688" cy="3022600"/>
          </a:xfrm>
          <a:prstGeom prst="rect">
            <a:avLst/>
          </a:prstGeom>
          <a:noFill/>
          <a:ln w="9525">
            <a:noFill/>
            <a:miter lim="800000"/>
            <a:headEnd/>
            <a:tailEnd/>
          </a:ln>
          <a:effectLst/>
        </p:spPr>
        <p:txBody>
          <a:bodyPr vert="horz" wrap="square" lIns="91592" tIns="45797" rIns="91592" bIns="45797" numCol="1" anchor="t" anchorCtr="0" compatLnSpc="1">
            <a:prstTxWarp prst="textNoShape">
              <a:avLst/>
            </a:prstTxWarp>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8198" name="Rectangle 6">
            <a:extLst>
              <a:ext uri="{FF2B5EF4-FFF2-40B4-BE49-F238E27FC236}">
                <a16:creationId xmlns:a16="http://schemas.microsoft.com/office/drawing/2014/main" id="{13C50529-74BC-5C88-F908-B74C8BA21A4E}"/>
              </a:ext>
            </a:extLst>
          </p:cNvPr>
          <p:cNvSpPr>
            <a:spLocks noGrp="1" noChangeArrowheads="1"/>
          </p:cNvSpPr>
          <p:nvPr>
            <p:ph type="ftr" sz="quarter" idx="4"/>
          </p:nvPr>
        </p:nvSpPr>
        <p:spPr bwMode="auto">
          <a:xfrm>
            <a:off x="0" y="6419850"/>
            <a:ext cx="4300538" cy="377825"/>
          </a:xfrm>
          <a:prstGeom prst="rect">
            <a:avLst/>
          </a:prstGeom>
          <a:noFill/>
          <a:ln w="9525">
            <a:noFill/>
            <a:miter lim="800000"/>
            <a:headEnd/>
            <a:tailEnd/>
          </a:ln>
          <a:effectLst/>
        </p:spPr>
        <p:txBody>
          <a:bodyPr vert="horz" wrap="square" lIns="91592" tIns="45797" rIns="91592" bIns="45797" numCol="1" anchor="b" anchorCtr="0" compatLnSpc="1">
            <a:prstTxWarp prst="textNoShape">
              <a:avLst/>
            </a:prstTxWarp>
          </a:bodyPr>
          <a:lstStyle>
            <a:lvl1pPr defTabSz="916356" eaLnBrk="0" hangingPunct="0">
              <a:defRPr sz="1200">
                <a:latin typeface="Times" pitchFamily="18" charset="0"/>
              </a:defRPr>
            </a:lvl1pPr>
          </a:lstStyle>
          <a:p>
            <a:pPr>
              <a:defRPr/>
            </a:pPr>
            <a:endParaRPr lang="nb-NO"/>
          </a:p>
        </p:txBody>
      </p:sp>
      <p:sp>
        <p:nvSpPr>
          <p:cNvPr id="8199" name="Rectangle 7">
            <a:extLst>
              <a:ext uri="{FF2B5EF4-FFF2-40B4-BE49-F238E27FC236}">
                <a16:creationId xmlns:a16="http://schemas.microsoft.com/office/drawing/2014/main" id="{04EC0D41-8EE6-D9C8-3B25-E22F855E5397}"/>
              </a:ext>
            </a:extLst>
          </p:cNvPr>
          <p:cNvSpPr>
            <a:spLocks noGrp="1" noChangeArrowheads="1"/>
          </p:cNvSpPr>
          <p:nvPr>
            <p:ph type="sldNum" sz="quarter" idx="5"/>
          </p:nvPr>
        </p:nvSpPr>
        <p:spPr bwMode="auto">
          <a:xfrm>
            <a:off x="5626100" y="6419850"/>
            <a:ext cx="4300538" cy="377825"/>
          </a:xfrm>
          <a:prstGeom prst="rect">
            <a:avLst/>
          </a:prstGeom>
          <a:noFill/>
          <a:ln w="9525">
            <a:noFill/>
            <a:miter lim="800000"/>
            <a:headEnd/>
            <a:tailEnd/>
          </a:ln>
          <a:effectLst/>
        </p:spPr>
        <p:txBody>
          <a:bodyPr vert="horz" wrap="square" lIns="91592" tIns="45797" rIns="91592" bIns="45797" numCol="1" anchor="b" anchorCtr="0" compatLnSpc="1">
            <a:prstTxWarp prst="textNoShape">
              <a:avLst/>
            </a:prstTxWarp>
          </a:bodyPr>
          <a:lstStyle>
            <a:lvl1pPr algn="r" defTabSz="916107">
              <a:defRPr sz="1200">
                <a:latin typeface="Times" panose="02020603050405020304" pitchFamily="18" charset="0"/>
              </a:defRPr>
            </a:lvl1pPr>
          </a:lstStyle>
          <a:p>
            <a:pPr>
              <a:defRPr/>
            </a:pPr>
            <a:fld id="{CC1BDE7C-74EB-437F-8D3A-B64AEF274318}" type="slidenum">
              <a:rPr lang="nb-NO" altLang="nb-NO"/>
              <a:pPr>
                <a:defRPr/>
              </a:pPr>
              <a:t>‹#›</a:t>
            </a:fld>
            <a:endParaRPr lang="nb-NO" alt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CC1BDE7C-74EB-437F-8D3A-B64AEF274318}" type="slidenum">
              <a:rPr lang="nb-NO" altLang="nb-NO" smtClean="0"/>
              <a:pPr>
                <a:defRPr/>
              </a:pPr>
              <a:t>1</a:t>
            </a:fld>
            <a:endParaRPr lang="nb-NO" altLang="nb-NO"/>
          </a:p>
        </p:txBody>
      </p:sp>
    </p:spTree>
    <p:extLst>
      <p:ext uri="{BB962C8B-B14F-4D97-AF65-F5344CB8AC3E}">
        <p14:creationId xmlns:p14="http://schemas.microsoft.com/office/powerpoint/2010/main" val="353268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være i bygg C – første etasje</a:t>
            </a:r>
          </a:p>
          <a:p>
            <a:r>
              <a:rPr lang="nb-NO" dirty="0"/>
              <a:t>Garderober – elevene får hvert sitt skap – god plass. Viktig at dere hjelper elevene å holde orden på tingene</a:t>
            </a:r>
          </a:p>
          <a:p>
            <a:r>
              <a:rPr lang="nb-NO" dirty="0"/>
              <a:t>Oppstilling 1. skoledag – Festplassen (mellom bygg A og D)</a:t>
            </a:r>
          </a:p>
          <a:p>
            <a:r>
              <a:rPr lang="nb-NO" dirty="0"/>
              <a:t>Skolegård – mellom byggene, skogsområdet, fotballbanen</a:t>
            </a:r>
          </a:p>
          <a:p>
            <a:r>
              <a:rPr lang="nb-NO" dirty="0"/>
              <a:t>Usikkert om det settes opp banen</a:t>
            </a:r>
          </a:p>
          <a:p>
            <a:r>
              <a:rPr lang="nb-NO" dirty="0"/>
              <a:t>1-3. trinn har friminutt separat </a:t>
            </a:r>
            <a:r>
              <a:rPr lang="nb-NO" dirty="0" err="1"/>
              <a:t>lillefri</a:t>
            </a:r>
            <a:r>
              <a:rPr lang="nb-NO" dirty="0"/>
              <a:t> fra de andre. 15 minutter friminutt – </a:t>
            </a:r>
            <a:r>
              <a:rPr lang="nb-NO" dirty="0" err="1"/>
              <a:t>lillefri</a:t>
            </a:r>
            <a:r>
              <a:rPr lang="nb-NO" dirty="0"/>
              <a:t>, 20 minutter spising og 25 minutter storefri. </a:t>
            </a:r>
          </a:p>
        </p:txBody>
      </p:sp>
      <p:sp>
        <p:nvSpPr>
          <p:cNvPr id="4" name="Plassholder for lysbildenummer 3"/>
          <p:cNvSpPr>
            <a:spLocks noGrp="1"/>
          </p:cNvSpPr>
          <p:nvPr>
            <p:ph type="sldNum" sz="quarter" idx="5"/>
          </p:nvPr>
        </p:nvSpPr>
        <p:spPr/>
        <p:txBody>
          <a:bodyPr/>
          <a:lstStyle/>
          <a:p>
            <a:pPr>
              <a:defRPr/>
            </a:pPr>
            <a:fld id="{CC1BDE7C-74EB-437F-8D3A-B64AEF274318}" type="slidenum">
              <a:rPr lang="nb-NO" altLang="nb-NO" smtClean="0"/>
              <a:pPr>
                <a:defRPr/>
              </a:pPr>
              <a:t>13</a:t>
            </a:fld>
            <a:endParaRPr lang="nb-NO" altLang="nb-NO"/>
          </a:p>
        </p:txBody>
      </p:sp>
    </p:spTree>
    <p:extLst>
      <p:ext uri="{BB962C8B-B14F-4D97-AF65-F5344CB8AC3E}">
        <p14:creationId xmlns:p14="http://schemas.microsoft.com/office/powerpoint/2010/main" val="413759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Lambertseter FAU har bestemt at Lambertseter skal være en smarttelefon fri skole – dette tas </a:t>
            </a:r>
          </a:p>
          <a:p>
            <a:endParaRPr lang="nb-NO" dirty="0"/>
          </a:p>
          <a:p>
            <a:r>
              <a:rPr lang="nb-NO" dirty="0"/>
              <a:t>Kontakt med skolen send både til Baseleder og kontaktlærer</a:t>
            </a:r>
          </a:p>
        </p:txBody>
      </p:sp>
      <p:sp>
        <p:nvSpPr>
          <p:cNvPr id="4" name="Plassholder for lysbildenummer 3"/>
          <p:cNvSpPr>
            <a:spLocks noGrp="1"/>
          </p:cNvSpPr>
          <p:nvPr>
            <p:ph type="sldNum" sz="quarter" idx="5"/>
          </p:nvPr>
        </p:nvSpPr>
        <p:spPr/>
        <p:txBody>
          <a:bodyPr/>
          <a:lstStyle/>
          <a:p>
            <a:pPr>
              <a:defRPr/>
            </a:pPr>
            <a:fld id="{CC1BDE7C-74EB-437F-8D3A-B64AEF274318}" type="slidenum">
              <a:rPr lang="nb-NO" altLang="nb-NO" smtClean="0"/>
              <a:pPr>
                <a:defRPr/>
              </a:pPr>
              <a:t>15</a:t>
            </a:fld>
            <a:endParaRPr lang="nb-NO" altLang="nb-NO"/>
          </a:p>
        </p:txBody>
      </p:sp>
    </p:spTree>
    <p:extLst>
      <p:ext uri="{BB962C8B-B14F-4D97-AF65-F5344CB8AC3E}">
        <p14:creationId xmlns:p14="http://schemas.microsoft.com/office/powerpoint/2010/main" val="308538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er ikke så opptatt av om barnet ditt kan lese, skrive eller regne før skolestart. Dette er vårt ansvar og det skal vi lære dem. Disse områdende her er imidlertid det som er aller </a:t>
            </a:r>
            <a:r>
              <a:rPr lang="nb-NO" dirty="0" err="1"/>
              <a:t>aller</a:t>
            </a:r>
            <a:r>
              <a:rPr lang="nb-NO" dirty="0"/>
              <a:t> viktigst. </a:t>
            </a:r>
          </a:p>
        </p:txBody>
      </p:sp>
      <p:sp>
        <p:nvSpPr>
          <p:cNvPr id="4" name="Plassholder for lysbildenummer 3"/>
          <p:cNvSpPr>
            <a:spLocks noGrp="1"/>
          </p:cNvSpPr>
          <p:nvPr>
            <p:ph type="sldNum" sz="quarter" idx="5"/>
          </p:nvPr>
        </p:nvSpPr>
        <p:spPr/>
        <p:txBody>
          <a:bodyPr/>
          <a:lstStyle/>
          <a:p>
            <a:pPr>
              <a:defRPr/>
            </a:pPr>
            <a:fld id="{CC1BDE7C-74EB-437F-8D3A-B64AEF274318}" type="slidenum">
              <a:rPr lang="nb-NO" altLang="nb-NO" smtClean="0"/>
              <a:pPr>
                <a:defRPr/>
              </a:pPr>
              <a:t>16</a:t>
            </a:fld>
            <a:endParaRPr lang="nb-NO" altLang="nb-NO"/>
          </a:p>
        </p:txBody>
      </p:sp>
    </p:spTree>
    <p:extLst>
      <p:ext uri="{BB962C8B-B14F-4D97-AF65-F5344CB8AC3E}">
        <p14:creationId xmlns:p14="http://schemas.microsoft.com/office/powerpoint/2010/main" val="2500575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1E1EA337-D423-E868-7013-3D8061748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4450"/>
            <a:ext cx="990600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1">
            <a:extLst>
              <a:ext uri="{FF2B5EF4-FFF2-40B4-BE49-F238E27FC236}">
                <a16:creationId xmlns:a16="http://schemas.microsoft.com/office/drawing/2014/main" id="{52F77F92-564D-231E-EE5C-0D79AE9BDBDB}"/>
              </a:ext>
            </a:extLst>
          </p:cNvPr>
          <p:cNvSpPr txBox="1">
            <a:spLocks noChangeAspect="1" noChangeArrowheads="1"/>
          </p:cNvSpPr>
          <p:nvPr/>
        </p:nvSpPr>
        <p:spPr bwMode="auto">
          <a:xfrm>
            <a:off x="1039813" y="233363"/>
            <a:ext cx="1998662" cy="712787"/>
          </a:xfrm>
          <a:prstGeom prst="rect">
            <a:avLst/>
          </a:prstGeom>
          <a:noFill/>
          <a:ln>
            <a:noFill/>
          </a:ln>
        </p:spPr>
        <p:txBody>
          <a:bodyPr wrap="none" tIns="18288"/>
          <a:lstStyle>
            <a:lvl1pPr marL="457200" indent="-4572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nSpc>
                <a:spcPts val="1700"/>
              </a:lnSpc>
              <a:defRPr/>
            </a:pPr>
            <a:r>
              <a:rPr lang="nb-NO" sz="1500">
                <a:latin typeface="Times New Roman" pitchFamily="18" charset="0"/>
              </a:rPr>
              <a:t>Oslo kommune</a:t>
            </a:r>
          </a:p>
          <a:p>
            <a:pPr>
              <a:lnSpc>
                <a:spcPts val="1700"/>
              </a:lnSpc>
              <a:defRPr/>
            </a:pPr>
            <a:r>
              <a:rPr lang="nb-NO" sz="1500" b="1">
                <a:latin typeface="Times New Roman" pitchFamily="18" charset="0"/>
              </a:rPr>
              <a:t>Utdanningsetaten</a:t>
            </a:r>
          </a:p>
          <a:p>
            <a:pPr>
              <a:lnSpc>
                <a:spcPts val="2400"/>
              </a:lnSpc>
              <a:defRPr/>
            </a:pPr>
            <a:endParaRPr lang="nb-NO" sz="1500" b="1">
              <a:latin typeface="Times New Roman" pitchFamily="18" charset="0"/>
            </a:endParaRPr>
          </a:p>
        </p:txBody>
      </p:sp>
      <p:pic>
        <p:nvPicPr>
          <p:cNvPr id="4" name="Picture 22" descr="BYVPEN-F">
            <a:extLst>
              <a:ext uri="{FF2B5EF4-FFF2-40B4-BE49-F238E27FC236}">
                <a16:creationId xmlns:a16="http://schemas.microsoft.com/office/drawing/2014/main" id="{94CE80EC-9131-C903-D677-57A382776B2E}"/>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69863" y="127000"/>
            <a:ext cx="7858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a:extLst>
              <a:ext uri="{FF2B5EF4-FFF2-40B4-BE49-F238E27FC236}">
                <a16:creationId xmlns:a16="http://schemas.microsoft.com/office/drawing/2014/main" id="{23C1816A-24E6-C205-F3F9-F153476E9355}"/>
              </a:ext>
            </a:extLst>
          </p:cNvPr>
          <p:cNvSpPr>
            <a:spLocks noChangeAspect="1" noChangeArrowheads="1"/>
          </p:cNvSpPr>
          <p:nvPr/>
        </p:nvSpPr>
        <p:spPr bwMode="auto">
          <a:xfrm>
            <a:off x="0" y="1247775"/>
            <a:ext cx="9906000" cy="217488"/>
          </a:xfrm>
          <a:prstGeom prst="rect">
            <a:avLst/>
          </a:prstGeom>
          <a:solidFill>
            <a:srgbClr val="C6C6BC"/>
          </a:solidFill>
          <a:ln>
            <a:noFill/>
          </a:ln>
        </p:spPr>
        <p:txBody>
          <a:bodyPr wrap="none"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defRPr/>
            </a:pPr>
            <a:endParaRPr lang="nb-NO" altLang="nb-NO"/>
          </a:p>
        </p:txBody>
      </p:sp>
      <p:sp>
        <p:nvSpPr>
          <p:cNvPr id="6" name="Rectangle 24">
            <a:extLst>
              <a:ext uri="{FF2B5EF4-FFF2-40B4-BE49-F238E27FC236}">
                <a16:creationId xmlns:a16="http://schemas.microsoft.com/office/drawing/2014/main" id="{8BE0D97D-0364-6CD2-EC61-670A28A88658}"/>
              </a:ext>
            </a:extLst>
          </p:cNvPr>
          <p:cNvSpPr>
            <a:spLocks noChangeArrowheads="1"/>
          </p:cNvSpPr>
          <p:nvPr/>
        </p:nvSpPr>
        <p:spPr bwMode="auto">
          <a:xfrm>
            <a:off x="1047750" y="1247775"/>
            <a:ext cx="8415338" cy="215900"/>
          </a:xfrm>
          <a:prstGeom prst="rect">
            <a:avLst/>
          </a:prstGeom>
          <a:solidFill>
            <a:srgbClr val="00338D"/>
          </a:solidFill>
          <a:ln>
            <a:noFill/>
          </a:ln>
        </p:spPr>
        <p:txBody>
          <a:bodyPr wrap="none"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a:defRPr/>
            </a:pPr>
            <a:endParaRPr lang="nb-NO" altLang="nb-NO" sz="2400">
              <a:latin typeface="Times" pitchFamily="18" charset="0"/>
            </a:endParaRPr>
          </a:p>
        </p:txBody>
      </p:sp>
      <p:sp>
        <p:nvSpPr>
          <p:cNvPr id="7" name="Line 30">
            <a:extLst>
              <a:ext uri="{FF2B5EF4-FFF2-40B4-BE49-F238E27FC236}">
                <a16:creationId xmlns:a16="http://schemas.microsoft.com/office/drawing/2014/main" id="{E722410C-202C-1191-6AF4-6E188BDD2EDD}"/>
              </a:ext>
            </a:extLst>
          </p:cNvPr>
          <p:cNvSpPr>
            <a:spLocks noChangeShapeType="1"/>
          </p:cNvSpPr>
          <p:nvPr/>
        </p:nvSpPr>
        <p:spPr bwMode="auto">
          <a:xfrm>
            <a:off x="1042988" y="119063"/>
            <a:ext cx="0" cy="10715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b-NO"/>
          </a:p>
        </p:txBody>
      </p:sp>
      <p:sp>
        <p:nvSpPr>
          <p:cNvPr id="5126" name="Rectangle 6"/>
          <p:cNvSpPr>
            <a:spLocks noGrp="1" noChangeArrowheads="1"/>
          </p:cNvSpPr>
          <p:nvPr>
            <p:ph type="ctrTitle"/>
          </p:nvPr>
        </p:nvSpPr>
        <p:spPr>
          <a:xfrm>
            <a:off x="1035050" y="1676400"/>
            <a:ext cx="8391525" cy="546100"/>
          </a:xfrm>
        </p:spPr>
        <p:txBody>
          <a:bodyPr anchor="ctr"/>
          <a:lstStyle>
            <a:lvl1pPr>
              <a:defRPr b="1"/>
            </a:lvl1pPr>
          </a:lstStyle>
          <a:p>
            <a:r>
              <a:rPr lang="nb-NO"/>
              <a:t>Klikk for å redigere tittelstil</a:t>
            </a:r>
          </a:p>
        </p:txBody>
      </p:sp>
      <p:sp>
        <p:nvSpPr>
          <p:cNvPr id="5127" name="Rectangle 7"/>
          <p:cNvSpPr>
            <a:spLocks noGrp="1" noChangeArrowheads="1"/>
          </p:cNvSpPr>
          <p:nvPr>
            <p:ph type="subTitle" idx="1"/>
          </p:nvPr>
        </p:nvSpPr>
        <p:spPr>
          <a:xfrm>
            <a:off x="1031875" y="2222500"/>
            <a:ext cx="8393113" cy="1028700"/>
          </a:xfrm>
        </p:spPr>
        <p:txBody>
          <a:bodyPr/>
          <a:lstStyle>
            <a:lvl1pPr marL="0" indent="0">
              <a:buFontTx/>
              <a:buNone/>
              <a:defRPr/>
            </a:lvl1pPr>
          </a:lstStyle>
          <a:p>
            <a:r>
              <a:rPr lang="nb-NO"/>
              <a:t>Klikk for å redigere undertittelstil i malen</a:t>
            </a:r>
          </a:p>
        </p:txBody>
      </p:sp>
      <p:sp>
        <p:nvSpPr>
          <p:cNvPr id="8" name="Rectangle 4">
            <a:extLst>
              <a:ext uri="{FF2B5EF4-FFF2-40B4-BE49-F238E27FC236}">
                <a16:creationId xmlns:a16="http://schemas.microsoft.com/office/drawing/2014/main" id="{20140DEA-527F-A0B8-63AC-0D7CF69638AD}"/>
              </a:ext>
            </a:extLst>
          </p:cNvPr>
          <p:cNvSpPr>
            <a:spLocks noGrp="1" noChangeArrowheads="1"/>
          </p:cNvSpPr>
          <p:nvPr>
            <p:ph type="sldNum" sz="quarter" idx="10"/>
          </p:nvPr>
        </p:nvSpPr>
        <p:spPr>
          <a:xfrm>
            <a:off x="7280275" y="6297613"/>
            <a:ext cx="2159000" cy="179387"/>
          </a:xfrm>
        </p:spPr>
        <p:txBody>
          <a:bodyPr/>
          <a:lstStyle>
            <a:lvl1pPr>
              <a:defRPr/>
            </a:lvl1pPr>
          </a:lstStyle>
          <a:p>
            <a:pPr>
              <a:defRPr/>
            </a:pPr>
            <a:fld id="{E8408AF3-BBAF-4921-B935-E876BAF2C366}" type="slidenum">
              <a:rPr lang="en-US" altLang="nb-NO"/>
              <a:pPr>
                <a:defRPr/>
              </a:pPr>
              <a:t>‹#›</a:t>
            </a:fld>
            <a:endParaRPr lang="en-US" altLang="nb-NO"/>
          </a:p>
        </p:txBody>
      </p:sp>
      <p:sp>
        <p:nvSpPr>
          <p:cNvPr id="9" name="Rectangle 3">
            <a:extLst>
              <a:ext uri="{FF2B5EF4-FFF2-40B4-BE49-F238E27FC236}">
                <a16:creationId xmlns:a16="http://schemas.microsoft.com/office/drawing/2014/main" id="{3B2D3D92-A53B-DBBB-2238-6ADDE75E34AC}"/>
              </a:ext>
            </a:extLst>
          </p:cNvPr>
          <p:cNvSpPr>
            <a:spLocks noGrp="1" noChangeArrowheads="1"/>
          </p:cNvSpPr>
          <p:nvPr>
            <p:ph type="ftr" sz="quarter" idx="11"/>
          </p:nvPr>
        </p:nvSpPr>
        <p:spPr>
          <a:xfrm>
            <a:off x="7280275" y="5867400"/>
            <a:ext cx="2159000" cy="179388"/>
          </a:xfrm>
        </p:spPr>
        <p:txBody>
          <a:bodyPr/>
          <a:lstStyle>
            <a:lvl1pPr>
              <a:defRPr/>
            </a:lvl1pPr>
          </a:lstStyle>
          <a:p>
            <a:pPr>
              <a:defRPr/>
            </a:pPr>
            <a:r>
              <a:rPr lang="en-US"/>
              <a:t>Dokumentnavn</a:t>
            </a:r>
          </a:p>
        </p:txBody>
      </p:sp>
      <p:sp>
        <p:nvSpPr>
          <p:cNvPr id="10" name="Rectangle 2">
            <a:extLst>
              <a:ext uri="{FF2B5EF4-FFF2-40B4-BE49-F238E27FC236}">
                <a16:creationId xmlns:a16="http://schemas.microsoft.com/office/drawing/2014/main" id="{BE1B04B8-F15E-9329-D702-BD71877B790B}"/>
              </a:ext>
            </a:extLst>
          </p:cNvPr>
          <p:cNvSpPr>
            <a:spLocks noGrp="1" noChangeArrowheads="1"/>
          </p:cNvSpPr>
          <p:nvPr>
            <p:ph type="dt" sz="half" idx="12"/>
          </p:nvPr>
        </p:nvSpPr>
        <p:spPr>
          <a:xfrm>
            <a:off x="7280275" y="6081713"/>
            <a:ext cx="2159000" cy="179387"/>
          </a:xfrm>
        </p:spPr>
        <p:txBody>
          <a:bodyPr/>
          <a:lstStyle>
            <a:lvl1pPr>
              <a:defRPr/>
            </a:lvl1pPr>
          </a:lstStyle>
          <a:p>
            <a:pPr>
              <a:defRPr/>
            </a:pPr>
            <a:fld id="{FCCD3D5B-1B55-4D9B-98A3-5B5C0DEED852}" type="datetime1">
              <a:rPr lang="nb-NO"/>
              <a:pPr>
                <a:defRPr/>
              </a:pPr>
              <a:t>05.06.2026</a:t>
            </a:fld>
            <a:endParaRPr lang="en-US"/>
          </a:p>
        </p:txBody>
      </p:sp>
    </p:spTree>
    <p:extLst>
      <p:ext uri="{BB962C8B-B14F-4D97-AF65-F5344CB8AC3E}">
        <p14:creationId xmlns:p14="http://schemas.microsoft.com/office/powerpoint/2010/main" val="336961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a:extLst>
              <a:ext uri="{FF2B5EF4-FFF2-40B4-BE49-F238E27FC236}">
                <a16:creationId xmlns:a16="http://schemas.microsoft.com/office/drawing/2014/main" id="{0A97E11B-11EB-E92F-0059-CBABEEEFFDAA}"/>
              </a:ext>
            </a:extLst>
          </p:cNvPr>
          <p:cNvSpPr>
            <a:spLocks noGrp="1" noChangeArrowheads="1"/>
          </p:cNvSpPr>
          <p:nvPr>
            <p:ph type="dt" sz="half" idx="10"/>
          </p:nvPr>
        </p:nvSpPr>
        <p:spPr>
          <a:ln/>
        </p:spPr>
        <p:txBody>
          <a:bodyPr/>
          <a:lstStyle>
            <a:lvl1pPr>
              <a:defRPr/>
            </a:lvl1pPr>
          </a:lstStyle>
          <a:p>
            <a:pPr>
              <a:defRPr/>
            </a:pPr>
            <a:fld id="{BDEDB2CF-3511-44A0-BD3E-13665C9D8A88}" type="datetime1">
              <a:rPr lang="nb-NO"/>
              <a:pPr>
                <a:defRPr/>
              </a:pPr>
              <a:t>05.06.2026</a:t>
            </a:fld>
            <a:endParaRPr lang="en-US"/>
          </a:p>
        </p:txBody>
      </p:sp>
      <p:sp>
        <p:nvSpPr>
          <p:cNvPr id="5" name="Rectangle 5">
            <a:extLst>
              <a:ext uri="{FF2B5EF4-FFF2-40B4-BE49-F238E27FC236}">
                <a16:creationId xmlns:a16="http://schemas.microsoft.com/office/drawing/2014/main" id="{709E2275-A1C4-EC57-F663-E01D3DC226FC}"/>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6" name="Rectangle 6">
            <a:extLst>
              <a:ext uri="{FF2B5EF4-FFF2-40B4-BE49-F238E27FC236}">
                <a16:creationId xmlns:a16="http://schemas.microsoft.com/office/drawing/2014/main" id="{BA9AE512-4DCD-E7D2-95E6-C06067B680A3}"/>
              </a:ext>
            </a:extLst>
          </p:cNvPr>
          <p:cNvSpPr>
            <a:spLocks noGrp="1" noChangeArrowheads="1"/>
          </p:cNvSpPr>
          <p:nvPr>
            <p:ph type="sldNum" sz="quarter" idx="12"/>
          </p:nvPr>
        </p:nvSpPr>
        <p:spPr>
          <a:ln/>
        </p:spPr>
        <p:txBody>
          <a:bodyPr/>
          <a:lstStyle>
            <a:lvl1pPr>
              <a:defRPr/>
            </a:lvl1pPr>
          </a:lstStyle>
          <a:p>
            <a:pPr>
              <a:defRPr/>
            </a:pPr>
            <a:fld id="{5B4E08B7-176E-4E63-82BB-1674760D74F6}" type="slidenum">
              <a:rPr lang="en-US" altLang="nb-NO"/>
              <a:pPr>
                <a:defRPr/>
              </a:pPr>
              <a:t>‹#›</a:t>
            </a:fld>
            <a:endParaRPr lang="en-US" altLang="nb-NO"/>
          </a:p>
        </p:txBody>
      </p:sp>
    </p:spTree>
    <p:extLst>
      <p:ext uri="{BB962C8B-B14F-4D97-AF65-F5344CB8AC3E}">
        <p14:creationId xmlns:p14="http://schemas.microsoft.com/office/powerpoint/2010/main" val="234717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7345363" y="1619250"/>
            <a:ext cx="2097087" cy="424815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049338" y="1619250"/>
            <a:ext cx="6143625" cy="42481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a:extLst>
              <a:ext uri="{FF2B5EF4-FFF2-40B4-BE49-F238E27FC236}">
                <a16:creationId xmlns:a16="http://schemas.microsoft.com/office/drawing/2014/main" id="{29C59C07-20D2-0FA7-6165-6EF126112D3F}"/>
              </a:ext>
            </a:extLst>
          </p:cNvPr>
          <p:cNvSpPr>
            <a:spLocks noGrp="1" noChangeArrowheads="1"/>
          </p:cNvSpPr>
          <p:nvPr>
            <p:ph type="dt" sz="half" idx="10"/>
          </p:nvPr>
        </p:nvSpPr>
        <p:spPr>
          <a:ln/>
        </p:spPr>
        <p:txBody>
          <a:bodyPr/>
          <a:lstStyle>
            <a:lvl1pPr>
              <a:defRPr/>
            </a:lvl1pPr>
          </a:lstStyle>
          <a:p>
            <a:pPr>
              <a:defRPr/>
            </a:pPr>
            <a:fld id="{F2681D50-B87F-4D36-B047-94BE6C31A515}" type="datetime1">
              <a:rPr lang="nb-NO"/>
              <a:pPr>
                <a:defRPr/>
              </a:pPr>
              <a:t>05.06.2026</a:t>
            </a:fld>
            <a:endParaRPr lang="en-US"/>
          </a:p>
        </p:txBody>
      </p:sp>
      <p:sp>
        <p:nvSpPr>
          <p:cNvPr id="5" name="Rectangle 5">
            <a:extLst>
              <a:ext uri="{FF2B5EF4-FFF2-40B4-BE49-F238E27FC236}">
                <a16:creationId xmlns:a16="http://schemas.microsoft.com/office/drawing/2014/main" id="{43D3E133-1D3A-E320-C041-E0F6CE5364A8}"/>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6" name="Rectangle 6">
            <a:extLst>
              <a:ext uri="{FF2B5EF4-FFF2-40B4-BE49-F238E27FC236}">
                <a16:creationId xmlns:a16="http://schemas.microsoft.com/office/drawing/2014/main" id="{B37EE227-4614-0DBA-DD3D-B3DE302880B7}"/>
              </a:ext>
            </a:extLst>
          </p:cNvPr>
          <p:cNvSpPr>
            <a:spLocks noGrp="1" noChangeArrowheads="1"/>
          </p:cNvSpPr>
          <p:nvPr>
            <p:ph type="sldNum" sz="quarter" idx="12"/>
          </p:nvPr>
        </p:nvSpPr>
        <p:spPr>
          <a:ln/>
        </p:spPr>
        <p:txBody>
          <a:bodyPr/>
          <a:lstStyle>
            <a:lvl1pPr>
              <a:defRPr/>
            </a:lvl1pPr>
          </a:lstStyle>
          <a:p>
            <a:pPr>
              <a:defRPr/>
            </a:pPr>
            <a:fld id="{D46677CD-5E0F-4F7A-8007-DE1369C7B9F2}" type="slidenum">
              <a:rPr lang="en-US" altLang="nb-NO"/>
              <a:pPr>
                <a:defRPr/>
              </a:pPr>
              <a:t>‹#›</a:t>
            </a:fld>
            <a:endParaRPr lang="en-US" altLang="nb-NO"/>
          </a:p>
        </p:txBody>
      </p:sp>
    </p:spTree>
    <p:extLst>
      <p:ext uri="{BB962C8B-B14F-4D97-AF65-F5344CB8AC3E}">
        <p14:creationId xmlns:p14="http://schemas.microsoft.com/office/powerpoint/2010/main" val="630224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lysbilde bilde negativ logo">
    <p:bg>
      <p:bgPr>
        <a:solidFill>
          <a:schemeClr val="accent1"/>
        </a:solidFill>
        <a:effectLst/>
      </p:bgPr>
    </p:bg>
    <p:spTree>
      <p:nvGrpSpPr>
        <p:cNvPr id="1" name=""/>
        <p:cNvGrpSpPr/>
        <p:nvPr/>
      </p:nvGrpSpPr>
      <p:grpSpPr>
        <a:xfrm>
          <a:off x="0" y="0"/>
          <a:ext cx="0" cy="0"/>
          <a:chOff x="0" y="0"/>
          <a:chExt cx="0" cy="0"/>
        </a:xfrm>
      </p:grpSpPr>
      <p:pic>
        <p:nvPicPr>
          <p:cNvPr id="4" name="Bilde 12">
            <a:extLst>
              <a:ext uri="{FF2B5EF4-FFF2-40B4-BE49-F238E27FC236}">
                <a16:creationId xmlns:a16="http://schemas.microsoft.com/office/drawing/2014/main" id="{7C400801-A193-0341-6365-3A888CEAAD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6288" y="476250"/>
            <a:ext cx="8778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4">
            <a:extLst>
              <a:ext uri="{FF2B5EF4-FFF2-40B4-BE49-F238E27FC236}">
                <a16:creationId xmlns:a16="http://schemas.microsoft.com/office/drawing/2014/main" id="{7536AA86-556F-16F9-8A95-AE34CC019B35}"/>
              </a:ext>
            </a:extLst>
          </p:cNvPr>
          <p:cNvSpPr txBox="1"/>
          <p:nvPr userDrawn="1"/>
        </p:nvSpPr>
        <p:spPr>
          <a:xfrm>
            <a:off x="565150" y="-212725"/>
            <a:ext cx="2736850" cy="206375"/>
          </a:xfrm>
          <a:prstGeom prst="rect">
            <a:avLst/>
          </a:prstGeom>
          <a:noFill/>
        </p:spPr>
        <p:txBody>
          <a:bodyPr wrap="none" lIns="0" tIns="0" rIns="0" bIns="0" anchor="ctr"/>
          <a:lstStyle/>
          <a:p>
            <a:pPr>
              <a:defRPr/>
            </a:pPr>
            <a:r>
              <a:rPr lang="nb-NO" sz="650" dirty="0"/>
              <a:t>Tittellysbilde bilde negativ logo og bilde</a:t>
            </a:r>
          </a:p>
        </p:txBody>
      </p:sp>
      <p:sp>
        <p:nvSpPr>
          <p:cNvPr id="32" name="Plassholder for bilde 31"/>
          <p:cNvSpPr>
            <a:spLocks noGrp="1"/>
          </p:cNvSpPr>
          <p:nvPr>
            <p:ph type="pic" sz="quarter" idx="17"/>
          </p:nvPr>
        </p:nvSpPr>
        <p:spPr>
          <a:xfrm>
            <a:off x="0" y="0"/>
            <a:ext cx="9906975"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lIns="6480000" tIns="180000" rIns="180000" bIns="180000" anchor="ctr">
            <a:noAutofit/>
          </a:bodyPr>
          <a:lstStyle>
            <a:lvl1pPr marL="0" marR="0" indent="0" algn="l" defTabSz="742950" rtl="0" eaLnBrk="1" fontAlgn="auto" latinLnBrk="0" hangingPunct="1">
              <a:lnSpc>
                <a:spcPct val="100000"/>
              </a:lnSpc>
              <a:spcBef>
                <a:spcPts val="975"/>
              </a:spcBef>
              <a:spcAft>
                <a:spcPts val="0"/>
              </a:spcAft>
              <a:buClrTx/>
              <a:buSzPct val="100000"/>
              <a:buFont typeface="Arial" panose="020B0604020202020204" pitchFamily="34" charset="0"/>
              <a:buNone/>
              <a:tabLst/>
              <a:defRPr sz="975">
                <a:solidFill>
                  <a:sysClr val="windowText" lastClr="000000"/>
                </a:solidFill>
              </a:defRPr>
            </a:lvl1pPr>
          </a:lstStyle>
          <a:p>
            <a:pPr lvl="0"/>
            <a:r>
              <a:rPr lang="nb-NO" noProof="0"/>
              <a:t>Klikk på ikonet for å legge til et bilde</a:t>
            </a:r>
            <a:endParaRPr lang="nb-NO" noProof="0" dirty="0"/>
          </a:p>
        </p:txBody>
      </p:sp>
      <p:sp>
        <p:nvSpPr>
          <p:cNvPr id="2" name="Title 1"/>
          <p:cNvSpPr>
            <a:spLocks noGrp="1"/>
          </p:cNvSpPr>
          <p:nvPr>
            <p:ph type="ctrTitle"/>
          </p:nvPr>
        </p:nvSpPr>
        <p:spPr>
          <a:xfrm>
            <a:off x="828080" y="1409457"/>
            <a:ext cx="4122341" cy="2656131"/>
          </a:xfrm>
          <a:prstGeom prst="rect">
            <a:avLst/>
          </a:prstGeom>
          <a:noFill/>
        </p:spPr>
        <p:txBody>
          <a:bodyPr lIns="0" tIns="360000" rIns="720000" bIns="360000" anchor="b">
            <a:normAutofit/>
          </a:bodyPr>
          <a:lstStyle>
            <a:lvl1pPr algn="l">
              <a:lnSpc>
                <a:spcPct val="100000"/>
              </a:lnSpc>
              <a:defRPr sz="2925">
                <a:solidFill>
                  <a:schemeClr val="bg1"/>
                </a:solidFill>
              </a:defRPr>
            </a:lvl1pPr>
          </a:lstStyle>
          <a:p>
            <a:r>
              <a:rPr lang="nb-NO"/>
              <a:t>Klikk for å redigere tittelstil</a:t>
            </a:r>
            <a:endParaRPr dirty="0"/>
          </a:p>
        </p:txBody>
      </p:sp>
      <p:sp>
        <p:nvSpPr>
          <p:cNvPr id="3" name="Subtitle 2"/>
          <p:cNvSpPr>
            <a:spLocks noGrp="1"/>
          </p:cNvSpPr>
          <p:nvPr>
            <p:ph type="subTitle" idx="1"/>
          </p:nvPr>
        </p:nvSpPr>
        <p:spPr>
          <a:xfrm>
            <a:off x="828080" y="4060825"/>
            <a:ext cx="3093404" cy="2032001"/>
          </a:xfrm>
        </p:spPr>
        <p:txBody>
          <a:bodyPr lIns="0" tIns="180000" rIns="360000">
            <a:normAutofit/>
          </a:bodyPr>
          <a:lstStyle>
            <a:lvl1pPr marL="0" indent="0" algn="l">
              <a:lnSpc>
                <a:spcPct val="100000"/>
              </a:lnSpc>
              <a:spcBef>
                <a:spcPts val="0"/>
              </a:spcBef>
              <a:spcAft>
                <a:spcPts val="163"/>
              </a:spcAft>
              <a:buNone/>
              <a:tabLst>
                <a:tab pos="1082179" algn="l"/>
              </a:tabLst>
              <a:defRPr sz="1463">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dirty="0"/>
          </a:p>
        </p:txBody>
      </p:sp>
      <p:sp>
        <p:nvSpPr>
          <p:cNvPr id="12" name="Plassholder for tekst 11"/>
          <p:cNvSpPr>
            <a:spLocks noGrp="1"/>
          </p:cNvSpPr>
          <p:nvPr>
            <p:ph type="body" sz="quarter" idx="13"/>
          </p:nvPr>
        </p:nvSpPr>
        <p:spPr>
          <a:xfrm>
            <a:off x="1734074" y="921423"/>
            <a:ext cx="3124160" cy="231358"/>
          </a:xfrm>
        </p:spPr>
        <p:txBody>
          <a:bodyPr/>
          <a:lstStyle>
            <a:lvl1pPr marL="0" indent="0" algn="r">
              <a:buFont typeface="Arial" panose="020B0604020202020204" pitchFamily="34" charset="0"/>
              <a:buNone/>
              <a:defRPr sz="1300" b="0" baseline="0">
                <a:solidFill>
                  <a:schemeClr val="bg1"/>
                </a:solidFill>
              </a:defRPr>
            </a:lvl1pPr>
          </a:lstStyle>
          <a:p>
            <a:pPr lvl="0"/>
            <a:r>
              <a:rPr lang="nb-NO"/>
              <a:t>Klikk for å redigere tekststiler i malen</a:t>
            </a:r>
          </a:p>
        </p:txBody>
      </p:sp>
      <p:sp>
        <p:nvSpPr>
          <p:cNvPr id="6" name="Date Placeholder 3">
            <a:extLst>
              <a:ext uri="{FF2B5EF4-FFF2-40B4-BE49-F238E27FC236}">
                <a16:creationId xmlns:a16="http://schemas.microsoft.com/office/drawing/2014/main" id="{0FD22A1F-F104-3684-AD31-EA529FCCDD64}"/>
              </a:ext>
            </a:extLst>
          </p:cNvPr>
          <p:cNvSpPr>
            <a:spLocks noGrp="1"/>
          </p:cNvSpPr>
          <p:nvPr>
            <p:ph type="dt" sz="half" idx="18"/>
          </p:nvPr>
        </p:nvSpPr>
        <p:spPr>
          <a:xfrm>
            <a:off x="585788" y="10736263"/>
            <a:ext cx="1068387" cy="365125"/>
          </a:xfrm>
        </p:spPr>
        <p:txBody>
          <a:bodyPr/>
          <a:lstStyle>
            <a:lvl1pPr>
              <a:defRPr/>
            </a:lvl1pPr>
          </a:lstStyle>
          <a:p>
            <a:pPr>
              <a:defRPr/>
            </a:pPr>
            <a:fld id="{C2920163-1C5A-4008-8543-4FB1E44340CA}" type="datetime1">
              <a:rPr lang="nb-NO"/>
              <a:pPr>
                <a:defRPr/>
              </a:pPr>
              <a:t>05.06.2026</a:t>
            </a:fld>
            <a:endParaRPr lang="nb-NO"/>
          </a:p>
        </p:txBody>
      </p:sp>
      <p:sp>
        <p:nvSpPr>
          <p:cNvPr id="7" name="Footer Placeholder 4">
            <a:extLst>
              <a:ext uri="{FF2B5EF4-FFF2-40B4-BE49-F238E27FC236}">
                <a16:creationId xmlns:a16="http://schemas.microsoft.com/office/drawing/2014/main" id="{137249EA-3202-5236-4675-9FD2F281138D}"/>
              </a:ext>
            </a:extLst>
          </p:cNvPr>
          <p:cNvSpPr>
            <a:spLocks noGrp="1"/>
          </p:cNvSpPr>
          <p:nvPr>
            <p:ph type="ftr" sz="quarter" idx="19"/>
          </p:nvPr>
        </p:nvSpPr>
        <p:spPr>
          <a:xfrm>
            <a:off x="3302000" y="10736263"/>
            <a:ext cx="3302000" cy="365125"/>
          </a:xfrm>
        </p:spPr>
        <p:txBody>
          <a:bodyPr/>
          <a:lstStyle>
            <a:lvl1pPr>
              <a:defRPr/>
            </a:lvl1pPr>
          </a:lstStyle>
          <a:p>
            <a:pPr>
              <a:defRPr/>
            </a:pPr>
            <a:endParaRPr lang="nb-NO"/>
          </a:p>
        </p:txBody>
      </p:sp>
      <p:sp>
        <p:nvSpPr>
          <p:cNvPr id="8" name="Slide Number Placeholder 5">
            <a:extLst>
              <a:ext uri="{FF2B5EF4-FFF2-40B4-BE49-F238E27FC236}">
                <a16:creationId xmlns:a16="http://schemas.microsoft.com/office/drawing/2014/main" id="{87486412-A5FC-D3A4-60C6-512C98F23A51}"/>
              </a:ext>
            </a:extLst>
          </p:cNvPr>
          <p:cNvSpPr>
            <a:spLocks noGrp="1"/>
          </p:cNvSpPr>
          <p:nvPr>
            <p:ph type="sldNum" sz="quarter" idx="20"/>
          </p:nvPr>
        </p:nvSpPr>
        <p:spPr>
          <a:xfrm>
            <a:off x="0" y="10736263"/>
            <a:ext cx="565150" cy="365125"/>
          </a:xfrm>
        </p:spPr>
        <p:txBody>
          <a:bodyPr/>
          <a:lstStyle>
            <a:lvl1pPr>
              <a:defRPr/>
            </a:lvl1pPr>
          </a:lstStyle>
          <a:p>
            <a:pPr>
              <a:defRPr/>
            </a:pPr>
            <a:fld id="{4EC7670C-52CD-479D-A396-BB800AB6F9CF}" type="slidenum">
              <a:rPr lang="nb-NO"/>
              <a:pPr>
                <a:defRPr/>
              </a:pPr>
              <a:t>‹#›</a:t>
            </a:fld>
            <a:endParaRPr lang="nb-NO"/>
          </a:p>
        </p:txBody>
      </p:sp>
    </p:spTree>
    <p:extLst>
      <p:ext uri="{BB962C8B-B14F-4D97-AF65-F5344CB8AC3E}">
        <p14:creationId xmlns:p14="http://schemas.microsoft.com/office/powerpoint/2010/main" val="301491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a:extLst>
              <a:ext uri="{FF2B5EF4-FFF2-40B4-BE49-F238E27FC236}">
                <a16:creationId xmlns:a16="http://schemas.microsoft.com/office/drawing/2014/main" id="{3A6503B1-38BB-4E19-DAB8-5A9C9815F77D}"/>
              </a:ext>
            </a:extLst>
          </p:cNvPr>
          <p:cNvSpPr>
            <a:spLocks noGrp="1" noChangeArrowheads="1"/>
          </p:cNvSpPr>
          <p:nvPr>
            <p:ph type="dt" sz="half" idx="10"/>
          </p:nvPr>
        </p:nvSpPr>
        <p:spPr>
          <a:ln/>
        </p:spPr>
        <p:txBody>
          <a:bodyPr/>
          <a:lstStyle>
            <a:lvl1pPr>
              <a:defRPr/>
            </a:lvl1pPr>
          </a:lstStyle>
          <a:p>
            <a:pPr>
              <a:defRPr/>
            </a:pPr>
            <a:fld id="{DADC7DAC-478E-43D4-B859-E7865BBC7F67}" type="datetime1">
              <a:rPr lang="nb-NO"/>
              <a:pPr>
                <a:defRPr/>
              </a:pPr>
              <a:t>05.06.2026</a:t>
            </a:fld>
            <a:endParaRPr lang="en-US"/>
          </a:p>
        </p:txBody>
      </p:sp>
      <p:sp>
        <p:nvSpPr>
          <p:cNvPr id="5" name="Rectangle 5">
            <a:extLst>
              <a:ext uri="{FF2B5EF4-FFF2-40B4-BE49-F238E27FC236}">
                <a16:creationId xmlns:a16="http://schemas.microsoft.com/office/drawing/2014/main" id="{74B0505A-94CF-2A76-D15F-F47F3A22FD01}"/>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6" name="Rectangle 6">
            <a:extLst>
              <a:ext uri="{FF2B5EF4-FFF2-40B4-BE49-F238E27FC236}">
                <a16:creationId xmlns:a16="http://schemas.microsoft.com/office/drawing/2014/main" id="{12A118DA-C18F-212C-C6BD-0431F80B24C3}"/>
              </a:ext>
            </a:extLst>
          </p:cNvPr>
          <p:cNvSpPr>
            <a:spLocks noGrp="1" noChangeArrowheads="1"/>
          </p:cNvSpPr>
          <p:nvPr>
            <p:ph type="sldNum" sz="quarter" idx="12"/>
          </p:nvPr>
        </p:nvSpPr>
        <p:spPr>
          <a:ln/>
        </p:spPr>
        <p:txBody>
          <a:bodyPr/>
          <a:lstStyle>
            <a:lvl1pPr>
              <a:defRPr/>
            </a:lvl1pPr>
          </a:lstStyle>
          <a:p>
            <a:pPr>
              <a:defRPr/>
            </a:pPr>
            <a:fld id="{9630BEB4-957C-405A-B9D9-89E9DBE7F15B}" type="slidenum">
              <a:rPr lang="en-US" altLang="nb-NO"/>
              <a:pPr>
                <a:defRPr/>
              </a:pPr>
              <a:t>‹#›</a:t>
            </a:fld>
            <a:endParaRPr lang="en-US" altLang="nb-NO"/>
          </a:p>
        </p:txBody>
      </p:sp>
    </p:spTree>
    <p:extLst>
      <p:ext uri="{BB962C8B-B14F-4D97-AF65-F5344CB8AC3E}">
        <p14:creationId xmlns:p14="http://schemas.microsoft.com/office/powerpoint/2010/main" val="67113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82638" y="4406900"/>
            <a:ext cx="8420100" cy="1362075"/>
          </a:xfrm>
        </p:spPr>
        <p:txBody>
          <a:bodyPr/>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a:extLst>
              <a:ext uri="{FF2B5EF4-FFF2-40B4-BE49-F238E27FC236}">
                <a16:creationId xmlns:a16="http://schemas.microsoft.com/office/drawing/2014/main" id="{C4DF8F08-BD78-84F2-F3E5-13221825593C}"/>
              </a:ext>
            </a:extLst>
          </p:cNvPr>
          <p:cNvSpPr>
            <a:spLocks noGrp="1" noChangeArrowheads="1"/>
          </p:cNvSpPr>
          <p:nvPr>
            <p:ph type="dt" sz="half" idx="10"/>
          </p:nvPr>
        </p:nvSpPr>
        <p:spPr>
          <a:ln/>
        </p:spPr>
        <p:txBody>
          <a:bodyPr/>
          <a:lstStyle>
            <a:lvl1pPr>
              <a:defRPr/>
            </a:lvl1pPr>
          </a:lstStyle>
          <a:p>
            <a:pPr>
              <a:defRPr/>
            </a:pPr>
            <a:fld id="{E0343147-CBA8-4957-8488-D642CD883FB9}" type="datetime1">
              <a:rPr lang="nb-NO"/>
              <a:pPr>
                <a:defRPr/>
              </a:pPr>
              <a:t>05.06.2026</a:t>
            </a:fld>
            <a:endParaRPr lang="en-US"/>
          </a:p>
        </p:txBody>
      </p:sp>
      <p:sp>
        <p:nvSpPr>
          <p:cNvPr id="5" name="Rectangle 5">
            <a:extLst>
              <a:ext uri="{FF2B5EF4-FFF2-40B4-BE49-F238E27FC236}">
                <a16:creationId xmlns:a16="http://schemas.microsoft.com/office/drawing/2014/main" id="{85EDF812-10CE-711C-BBD3-CC38D097ABD9}"/>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6" name="Rectangle 6">
            <a:extLst>
              <a:ext uri="{FF2B5EF4-FFF2-40B4-BE49-F238E27FC236}">
                <a16:creationId xmlns:a16="http://schemas.microsoft.com/office/drawing/2014/main" id="{918990DF-4BD1-AFF8-CA20-BB63455EB1CE}"/>
              </a:ext>
            </a:extLst>
          </p:cNvPr>
          <p:cNvSpPr>
            <a:spLocks noGrp="1" noChangeArrowheads="1"/>
          </p:cNvSpPr>
          <p:nvPr>
            <p:ph type="sldNum" sz="quarter" idx="12"/>
          </p:nvPr>
        </p:nvSpPr>
        <p:spPr>
          <a:ln/>
        </p:spPr>
        <p:txBody>
          <a:bodyPr/>
          <a:lstStyle>
            <a:lvl1pPr>
              <a:defRPr/>
            </a:lvl1pPr>
          </a:lstStyle>
          <a:p>
            <a:pPr>
              <a:defRPr/>
            </a:pPr>
            <a:fld id="{7353643F-75B1-4C37-8F25-CE42269809D1}" type="slidenum">
              <a:rPr lang="en-US" altLang="nb-NO"/>
              <a:pPr>
                <a:defRPr/>
              </a:pPr>
              <a:t>‹#›</a:t>
            </a:fld>
            <a:endParaRPr lang="en-US" altLang="nb-NO"/>
          </a:p>
        </p:txBody>
      </p:sp>
    </p:spTree>
    <p:extLst>
      <p:ext uri="{BB962C8B-B14F-4D97-AF65-F5344CB8AC3E}">
        <p14:creationId xmlns:p14="http://schemas.microsoft.com/office/powerpoint/2010/main" val="402546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49338" y="2197100"/>
            <a:ext cx="4119562"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321300" y="2197100"/>
            <a:ext cx="4121150"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a:extLst>
              <a:ext uri="{FF2B5EF4-FFF2-40B4-BE49-F238E27FC236}">
                <a16:creationId xmlns:a16="http://schemas.microsoft.com/office/drawing/2014/main" id="{730EDED6-87B0-5C58-33C7-FC69E6E691D7}"/>
              </a:ext>
            </a:extLst>
          </p:cNvPr>
          <p:cNvSpPr>
            <a:spLocks noGrp="1" noChangeArrowheads="1"/>
          </p:cNvSpPr>
          <p:nvPr>
            <p:ph type="dt" sz="half" idx="10"/>
          </p:nvPr>
        </p:nvSpPr>
        <p:spPr>
          <a:ln/>
        </p:spPr>
        <p:txBody>
          <a:bodyPr/>
          <a:lstStyle>
            <a:lvl1pPr>
              <a:defRPr/>
            </a:lvl1pPr>
          </a:lstStyle>
          <a:p>
            <a:pPr>
              <a:defRPr/>
            </a:pPr>
            <a:fld id="{7386A3AC-EC13-422A-9F91-ED792D50BDB6}" type="datetime1">
              <a:rPr lang="nb-NO"/>
              <a:pPr>
                <a:defRPr/>
              </a:pPr>
              <a:t>05.06.2026</a:t>
            </a:fld>
            <a:endParaRPr lang="en-US"/>
          </a:p>
        </p:txBody>
      </p:sp>
      <p:sp>
        <p:nvSpPr>
          <p:cNvPr id="6" name="Rectangle 5">
            <a:extLst>
              <a:ext uri="{FF2B5EF4-FFF2-40B4-BE49-F238E27FC236}">
                <a16:creationId xmlns:a16="http://schemas.microsoft.com/office/drawing/2014/main" id="{D91FC802-ABE1-FCD0-79AA-4010AB8578C6}"/>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7" name="Rectangle 6">
            <a:extLst>
              <a:ext uri="{FF2B5EF4-FFF2-40B4-BE49-F238E27FC236}">
                <a16:creationId xmlns:a16="http://schemas.microsoft.com/office/drawing/2014/main" id="{3DD69CFD-EB7D-F199-1C99-B7458A99EC97}"/>
              </a:ext>
            </a:extLst>
          </p:cNvPr>
          <p:cNvSpPr>
            <a:spLocks noGrp="1" noChangeArrowheads="1"/>
          </p:cNvSpPr>
          <p:nvPr>
            <p:ph type="sldNum" sz="quarter" idx="12"/>
          </p:nvPr>
        </p:nvSpPr>
        <p:spPr>
          <a:ln/>
        </p:spPr>
        <p:txBody>
          <a:bodyPr/>
          <a:lstStyle>
            <a:lvl1pPr>
              <a:defRPr/>
            </a:lvl1pPr>
          </a:lstStyle>
          <a:p>
            <a:pPr>
              <a:defRPr/>
            </a:pPr>
            <a:fld id="{50FF0549-F039-4945-A753-E11F8F6C72A0}" type="slidenum">
              <a:rPr lang="en-US" altLang="nb-NO"/>
              <a:pPr>
                <a:defRPr/>
              </a:pPr>
              <a:t>‹#›</a:t>
            </a:fld>
            <a:endParaRPr lang="en-US" altLang="nb-NO"/>
          </a:p>
        </p:txBody>
      </p:sp>
    </p:spTree>
    <p:extLst>
      <p:ext uri="{BB962C8B-B14F-4D97-AF65-F5344CB8AC3E}">
        <p14:creationId xmlns:p14="http://schemas.microsoft.com/office/powerpoint/2010/main" val="398044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95300" y="274638"/>
            <a:ext cx="89154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a:extLst>
              <a:ext uri="{FF2B5EF4-FFF2-40B4-BE49-F238E27FC236}">
                <a16:creationId xmlns:a16="http://schemas.microsoft.com/office/drawing/2014/main" id="{041AA58F-F87B-DFA7-5AB5-E2C6AA2819E1}"/>
              </a:ext>
            </a:extLst>
          </p:cNvPr>
          <p:cNvSpPr>
            <a:spLocks noGrp="1" noChangeArrowheads="1"/>
          </p:cNvSpPr>
          <p:nvPr>
            <p:ph type="dt" sz="half" idx="10"/>
          </p:nvPr>
        </p:nvSpPr>
        <p:spPr>
          <a:ln/>
        </p:spPr>
        <p:txBody>
          <a:bodyPr/>
          <a:lstStyle>
            <a:lvl1pPr>
              <a:defRPr/>
            </a:lvl1pPr>
          </a:lstStyle>
          <a:p>
            <a:pPr>
              <a:defRPr/>
            </a:pPr>
            <a:fld id="{20135CCF-C700-417A-8DE4-003DF4A3C93D}" type="datetime1">
              <a:rPr lang="nb-NO"/>
              <a:pPr>
                <a:defRPr/>
              </a:pPr>
              <a:t>05.06.2026</a:t>
            </a:fld>
            <a:endParaRPr lang="en-US"/>
          </a:p>
        </p:txBody>
      </p:sp>
      <p:sp>
        <p:nvSpPr>
          <p:cNvPr id="8" name="Rectangle 5">
            <a:extLst>
              <a:ext uri="{FF2B5EF4-FFF2-40B4-BE49-F238E27FC236}">
                <a16:creationId xmlns:a16="http://schemas.microsoft.com/office/drawing/2014/main" id="{CE9C4DC7-3DBF-5ABD-6FB9-DA278C1249AC}"/>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9" name="Rectangle 6">
            <a:extLst>
              <a:ext uri="{FF2B5EF4-FFF2-40B4-BE49-F238E27FC236}">
                <a16:creationId xmlns:a16="http://schemas.microsoft.com/office/drawing/2014/main" id="{DC90BBE6-669E-BA01-0606-21556C9CAD1A}"/>
              </a:ext>
            </a:extLst>
          </p:cNvPr>
          <p:cNvSpPr>
            <a:spLocks noGrp="1" noChangeArrowheads="1"/>
          </p:cNvSpPr>
          <p:nvPr>
            <p:ph type="sldNum" sz="quarter" idx="12"/>
          </p:nvPr>
        </p:nvSpPr>
        <p:spPr>
          <a:ln/>
        </p:spPr>
        <p:txBody>
          <a:bodyPr/>
          <a:lstStyle>
            <a:lvl1pPr>
              <a:defRPr/>
            </a:lvl1pPr>
          </a:lstStyle>
          <a:p>
            <a:pPr>
              <a:defRPr/>
            </a:pPr>
            <a:fld id="{0B697A93-B80B-439D-AD00-BF0757F43C15}" type="slidenum">
              <a:rPr lang="en-US" altLang="nb-NO"/>
              <a:pPr>
                <a:defRPr/>
              </a:pPr>
              <a:t>‹#›</a:t>
            </a:fld>
            <a:endParaRPr lang="en-US" altLang="nb-NO"/>
          </a:p>
        </p:txBody>
      </p:sp>
    </p:spTree>
    <p:extLst>
      <p:ext uri="{BB962C8B-B14F-4D97-AF65-F5344CB8AC3E}">
        <p14:creationId xmlns:p14="http://schemas.microsoft.com/office/powerpoint/2010/main" val="86876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a:extLst>
              <a:ext uri="{FF2B5EF4-FFF2-40B4-BE49-F238E27FC236}">
                <a16:creationId xmlns:a16="http://schemas.microsoft.com/office/drawing/2014/main" id="{5892692B-E545-E810-547D-6C0F2C6E433F}"/>
              </a:ext>
            </a:extLst>
          </p:cNvPr>
          <p:cNvSpPr>
            <a:spLocks noGrp="1" noChangeArrowheads="1"/>
          </p:cNvSpPr>
          <p:nvPr>
            <p:ph type="dt" sz="half" idx="10"/>
          </p:nvPr>
        </p:nvSpPr>
        <p:spPr>
          <a:ln/>
        </p:spPr>
        <p:txBody>
          <a:bodyPr/>
          <a:lstStyle>
            <a:lvl1pPr>
              <a:defRPr/>
            </a:lvl1pPr>
          </a:lstStyle>
          <a:p>
            <a:pPr>
              <a:defRPr/>
            </a:pPr>
            <a:fld id="{A4864E59-8C6B-4F09-AFC7-B87B333A5371}" type="datetime1">
              <a:rPr lang="nb-NO"/>
              <a:pPr>
                <a:defRPr/>
              </a:pPr>
              <a:t>05.06.2026</a:t>
            </a:fld>
            <a:endParaRPr lang="en-US"/>
          </a:p>
        </p:txBody>
      </p:sp>
      <p:sp>
        <p:nvSpPr>
          <p:cNvPr id="4" name="Rectangle 5">
            <a:extLst>
              <a:ext uri="{FF2B5EF4-FFF2-40B4-BE49-F238E27FC236}">
                <a16:creationId xmlns:a16="http://schemas.microsoft.com/office/drawing/2014/main" id="{6ECECA78-8822-4D4E-FDC0-897B834490D1}"/>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5" name="Rectangle 6">
            <a:extLst>
              <a:ext uri="{FF2B5EF4-FFF2-40B4-BE49-F238E27FC236}">
                <a16:creationId xmlns:a16="http://schemas.microsoft.com/office/drawing/2014/main" id="{76DA152A-D272-52D6-71A1-731224F3660F}"/>
              </a:ext>
            </a:extLst>
          </p:cNvPr>
          <p:cNvSpPr>
            <a:spLocks noGrp="1" noChangeArrowheads="1"/>
          </p:cNvSpPr>
          <p:nvPr>
            <p:ph type="sldNum" sz="quarter" idx="12"/>
          </p:nvPr>
        </p:nvSpPr>
        <p:spPr>
          <a:ln/>
        </p:spPr>
        <p:txBody>
          <a:bodyPr/>
          <a:lstStyle>
            <a:lvl1pPr>
              <a:defRPr/>
            </a:lvl1pPr>
          </a:lstStyle>
          <a:p>
            <a:pPr>
              <a:defRPr/>
            </a:pPr>
            <a:fld id="{F317038A-BF49-4216-ABB0-B9253DCC1701}" type="slidenum">
              <a:rPr lang="en-US" altLang="nb-NO"/>
              <a:pPr>
                <a:defRPr/>
              </a:pPr>
              <a:t>‹#›</a:t>
            </a:fld>
            <a:endParaRPr lang="en-US" altLang="nb-NO"/>
          </a:p>
        </p:txBody>
      </p:sp>
    </p:spTree>
    <p:extLst>
      <p:ext uri="{BB962C8B-B14F-4D97-AF65-F5344CB8AC3E}">
        <p14:creationId xmlns:p14="http://schemas.microsoft.com/office/powerpoint/2010/main" val="108089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7F1B84-AF36-0084-6D16-0F20DE50E2B2}"/>
              </a:ext>
            </a:extLst>
          </p:cNvPr>
          <p:cNvSpPr>
            <a:spLocks noGrp="1" noChangeArrowheads="1"/>
          </p:cNvSpPr>
          <p:nvPr>
            <p:ph type="dt" sz="half" idx="10"/>
          </p:nvPr>
        </p:nvSpPr>
        <p:spPr>
          <a:ln/>
        </p:spPr>
        <p:txBody>
          <a:bodyPr/>
          <a:lstStyle>
            <a:lvl1pPr>
              <a:defRPr/>
            </a:lvl1pPr>
          </a:lstStyle>
          <a:p>
            <a:pPr>
              <a:defRPr/>
            </a:pPr>
            <a:fld id="{D5447DBF-1B57-49DB-8751-0F68436459B8}" type="datetime1">
              <a:rPr lang="nb-NO"/>
              <a:pPr>
                <a:defRPr/>
              </a:pPr>
              <a:t>05.06.2026</a:t>
            </a:fld>
            <a:endParaRPr lang="en-US"/>
          </a:p>
        </p:txBody>
      </p:sp>
      <p:sp>
        <p:nvSpPr>
          <p:cNvPr id="3" name="Rectangle 5">
            <a:extLst>
              <a:ext uri="{FF2B5EF4-FFF2-40B4-BE49-F238E27FC236}">
                <a16:creationId xmlns:a16="http://schemas.microsoft.com/office/drawing/2014/main" id="{3B1029EF-2BD9-D819-CE17-31F0A56ACABB}"/>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4" name="Rectangle 6">
            <a:extLst>
              <a:ext uri="{FF2B5EF4-FFF2-40B4-BE49-F238E27FC236}">
                <a16:creationId xmlns:a16="http://schemas.microsoft.com/office/drawing/2014/main" id="{FF242B49-93B6-01B4-EE6A-225617215AFE}"/>
              </a:ext>
            </a:extLst>
          </p:cNvPr>
          <p:cNvSpPr>
            <a:spLocks noGrp="1" noChangeArrowheads="1"/>
          </p:cNvSpPr>
          <p:nvPr>
            <p:ph type="sldNum" sz="quarter" idx="12"/>
          </p:nvPr>
        </p:nvSpPr>
        <p:spPr>
          <a:ln/>
        </p:spPr>
        <p:txBody>
          <a:bodyPr/>
          <a:lstStyle>
            <a:lvl1pPr>
              <a:defRPr/>
            </a:lvl1pPr>
          </a:lstStyle>
          <a:p>
            <a:pPr>
              <a:defRPr/>
            </a:pPr>
            <a:fld id="{AA2E8ECF-D590-45A8-A1F6-1251BB206B7C}" type="slidenum">
              <a:rPr lang="en-US" altLang="nb-NO"/>
              <a:pPr>
                <a:defRPr/>
              </a:pPr>
              <a:t>‹#›</a:t>
            </a:fld>
            <a:endParaRPr lang="en-US" altLang="nb-NO"/>
          </a:p>
        </p:txBody>
      </p:sp>
    </p:spTree>
    <p:extLst>
      <p:ext uri="{BB962C8B-B14F-4D97-AF65-F5344CB8AC3E}">
        <p14:creationId xmlns:p14="http://schemas.microsoft.com/office/powerpoint/2010/main" val="65787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95300" y="273050"/>
            <a:ext cx="3259138"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a:extLst>
              <a:ext uri="{FF2B5EF4-FFF2-40B4-BE49-F238E27FC236}">
                <a16:creationId xmlns:a16="http://schemas.microsoft.com/office/drawing/2014/main" id="{ED4712CE-3745-60B0-C2F4-96A3345D0F1C}"/>
              </a:ext>
            </a:extLst>
          </p:cNvPr>
          <p:cNvSpPr>
            <a:spLocks noGrp="1" noChangeArrowheads="1"/>
          </p:cNvSpPr>
          <p:nvPr>
            <p:ph type="dt" sz="half" idx="10"/>
          </p:nvPr>
        </p:nvSpPr>
        <p:spPr>
          <a:ln/>
        </p:spPr>
        <p:txBody>
          <a:bodyPr/>
          <a:lstStyle>
            <a:lvl1pPr>
              <a:defRPr/>
            </a:lvl1pPr>
          </a:lstStyle>
          <a:p>
            <a:pPr>
              <a:defRPr/>
            </a:pPr>
            <a:fld id="{53D74EDB-3D6B-4A3F-8DD1-316A80FF868F}" type="datetime1">
              <a:rPr lang="nb-NO"/>
              <a:pPr>
                <a:defRPr/>
              </a:pPr>
              <a:t>05.06.2026</a:t>
            </a:fld>
            <a:endParaRPr lang="en-US"/>
          </a:p>
        </p:txBody>
      </p:sp>
      <p:sp>
        <p:nvSpPr>
          <p:cNvPr id="6" name="Rectangle 5">
            <a:extLst>
              <a:ext uri="{FF2B5EF4-FFF2-40B4-BE49-F238E27FC236}">
                <a16:creationId xmlns:a16="http://schemas.microsoft.com/office/drawing/2014/main" id="{D502DB52-1577-A68B-0157-05B0978EBE63}"/>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7" name="Rectangle 6">
            <a:extLst>
              <a:ext uri="{FF2B5EF4-FFF2-40B4-BE49-F238E27FC236}">
                <a16:creationId xmlns:a16="http://schemas.microsoft.com/office/drawing/2014/main" id="{09A51E42-C35D-ADFB-126D-2259DC038226}"/>
              </a:ext>
            </a:extLst>
          </p:cNvPr>
          <p:cNvSpPr>
            <a:spLocks noGrp="1" noChangeArrowheads="1"/>
          </p:cNvSpPr>
          <p:nvPr>
            <p:ph type="sldNum" sz="quarter" idx="12"/>
          </p:nvPr>
        </p:nvSpPr>
        <p:spPr>
          <a:ln/>
        </p:spPr>
        <p:txBody>
          <a:bodyPr/>
          <a:lstStyle>
            <a:lvl1pPr>
              <a:defRPr/>
            </a:lvl1pPr>
          </a:lstStyle>
          <a:p>
            <a:pPr>
              <a:defRPr/>
            </a:pPr>
            <a:fld id="{3B7E092F-7D00-42B2-B27D-3D746C6D8DC2}" type="slidenum">
              <a:rPr lang="en-US" altLang="nb-NO"/>
              <a:pPr>
                <a:defRPr/>
              </a:pPr>
              <a:t>‹#›</a:t>
            </a:fld>
            <a:endParaRPr lang="en-US" altLang="nb-NO"/>
          </a:p>
        </p:txBody>
      </p:sp>
    </p:spTree>
    <p:extLst>
      <p:ext uri="{BB962C8B-B14F-4D97-AF65-F5344CB8AC3E}">
        <p14:creationId xmlns:p14="http://schemas.microsoft.com/office/powerpoint/2010/main" val="3885818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941513" y="4800600"/>
            <a:ext cx="59436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a:extLst>
              <a:ext uri="{FF2B5EF4-FFF2-40B4-BE49-F238E27FC236}">
                <a16:creationId xmlns:a16="http://schemas.microsoft.com/office/drawing/2014/main" id="{8CF531C5-F161-6800-6391-C405F827270C}"/>
              </a:ext>
            </a:extLst>
          </p:cNvPr>
          <p:cNvSpPr>
            <a:spLocks noGrp="1" noChangeArrowheads="1"/>
          </p:cNvSpPr>
          <p:nvPr>
            <p:ph type="dt" sz="half" idx="10"/>
          </p:nvPr>
        </p:nvSpPr>
        <p:spPr>
          <a:ln/>
        </p:spPr>
        <p:txBody>
          <a:bodyPr/>
          <a:lstStyle>
            <a:lvl1pPr>
              <a:defRPr/>
            </a:lvl1pPr>
          </a:lstStyle>
          <a:p>
            <a:pPr>
              <a:defRPr/>
            </a:pPr>
            <a:fld id="{C6D4C3CA-3227-41CB-8615-2CE4FE28B538}" type="datetime1">
              <a:rPr lang="nb-NO"/>
              <a:pPr>
                <a:defRPr/>
              </a:pPr>
              <a:t>05.06.2026</a:t>
            </a:fld>
            <a:endParaRPr lang="en-US"/>
          </a:p>
        </p:txBody>
      </p:sp>
      <p:sp>
        <p:nvSpPr>
          <p:cNvPr id="6" name="Rectangle 5">
            <a:extLst>
              <a:ext uri="{FF2B5EF4-FFF2-40B4-BE49-F238E27FC236}">
                <a16:creationId xmlns:a16="http://schemas.microsoft.com/office/drawing/2014/main" id="{F3CA299D-047B-FE8A-429E-3D8DF9596E27}"/>
              </a:ext>
            </a:extLst>
          </p:cNvPr>
          <p:cNvSpPr>
            <a:spLocks noGrp="1" noChangeArrowheads="1"/>
          </p:cNvSpPr>
          <p:nvPr>
            <p:ph type="ftr" sz="quarter" idx="11"/>
          </p:nvPr>
        </p:nvSpPr>
        <p:spPr>
          <a:ln/>
        </p:spPr>
        <p:txBody>
          <a:bodyPr/>
          <a:lstStyle>
            <a:lvl1pPr>
              <a:defRPr/>
            </a:lvl1pPr>
          </a:lstStyle>
          <a:p>
            <a:pPr>
              <a:defRPr/>
            </a:pPr>
            <a:r>
              <a:rPr lang="en-US"/>
              <a:t>Dokumentnavn</a:t>
            </a:r>
          </a:p>
        </p:txBody>
      </p:sp>
      <p:sp>
        <p:nvSpPr>
          <p:cNvPr id="7" name="Rectangle 6">
            <a:extLst>
              <a:ext uri="{FF2B5EF4-FFF2-40B4-BE49-F238E27FC236}">
                <a16:creationId xmlns:a16="http://schemas.microsoft.com/office/drawing/2014/main" id="{C855B5D4-01C4-BA19-6D48-DC452CEA9489}"/>
              </a:ext>
            </a:extLst>
          </p:cNvPr>
          <p:cNvSpPr>
            <a:spLocks noGrp="1" noChangeArrowheads="1"/>
          </p:cNvSpPr>
          <p:nvPr>
            <p:ph type="sldNum" sz="quarter" idx="12"/>
          </p:nvPr>
        </p:nvSpPr>
        <p:spPr>
          <a:ln/>
        </p:spPr>
        <p:txBody>
          <a:bodyPr/>
          <a:lstStyle>
            <a:lvl1pPr>
              <a:defRPr/>
            </a:lvl1pPr>
          </a:lstStyle>
          <a:p>
            <a:pPr>
              <a:defRPr/>
            </a:pPr>
            <a:fld id="{2F84AFD2-B2C3-4D12-859A-1AD286BE015E}" type="slidenum">
              <a:rPr lang="en-US" altLang="nb-NO"/>
              <a:pPr>
                <a:defRPr/>
              </a:pPr>
              <a:t>‹#›</a:t>
            </a:fld>
            <a:endParaRPr lang="en-US" altLang="nb-NO"/>
          </a:p>
        </p:txBody>
      </p:sp>
    </p:spTree>
    <p:extLst>
      <p:ext uri="{BB962C8B-B14F-4D97-AF65-F5344CB8AC3E}">
        <p14:creationId xmlns:p14="http://schemas.microsoft.com/office/powerpoint/2010/main" val="67680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8">
            <a:extLst>
              <a:ext uri="{FF2B5EF4-FFF2-40B4-BE49-F238E27FC236}">
                <a16:creationId xmlns:a16="http://schemas.microsoft.com/office/drawing/2014/main" id="{50EA6DC8-AC70-7973-D7EE-7E7DB4807AC0}"/>
              </a:ext>
            </a:extLst>
          </p:cNvPr>
          <p:cNvSpPr>
            <a:spLocks noChangeShapeType="1"/>
          </p:cNvSpPr>
          <p:nvPr/>
        </p:nvSpPr>
        <p:spPr bwMode="auto">
          <a:xfrm>
            <a:off x="1042988" y="119063"/>
            <a:ext cx="0" cy="10715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b-NO"/>
          </a:p>
        </p:txBody>
      </p:sp>
      <p:sp>
        <p:nvSpPr>
          <p:cNvPr id="1028" name="Rectangle 4">
            <a:extLst>
              <a:ext uri="{FF2B5EF4-FFF2-40B4-BE49-F238E27FC236}">
                <a16:creationId xmlns:a16="http://schemas.microsoft.com/office/drawing/2014/main" id="{E9520EA5-FCFD-F4B5-2A2F-5E414FC0D548}"/>
              </a:ext>
            </a:extLst>
          </p:cNvPr>
          <p:cNvSpPr>
            <a:spLocks noGrp="1" noChangeArrowheads="1"/>
          </p:cNvSpPr>
          <p:nvPr>
            <p:ph type="dt" sz="half" idx="2"/>
          </p:nvPr>
        </p:nvSpPr>
        <p:spPr bwMode="auto">
          <a:xfrm>
            <a:off x="7281863" y="6083300"/>
            <a:ext cx="2159000"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defRPr sz="900">
                <a:latin typeface="Arial" charset="0"/>
              </a:defRPr>
            </a:lvl1pPr>
          </a:lstStyle>
          <a:p>
            <a:pPr>
              <a:defRPr/>
            </a:pPr>
            <a:fld id="{5DC9EAAA-BEA4-475B-89E1-AFEC9ABEAE63}" type="datetime1">
              <a:rPr lang="nb-NO"/>
              <a:pPr>
                <a:defRPr/>
              </a:pPr>
              <a:t>05.06.2026</a:t>
            </a:fld>
            <a:endParaRPr lang="en-US"/>
          </a:p>
        </p:txBody>
      </p:sp>
      <p:sp>
        <p:nvSpPr>
          <p:cNvPr id="1029" name="Rectangle 5">
            <a:extLst>
              <a:ext uri="{FF2B5EF4-FFF2-40B4-BE49-F238E27FC236}">
                <a16:creationId xmlns:a16="http://schemas.microsoft.com/office/drawing/2014/main" id="{4DB0E0F1-7B4C-CCD3-B94C-D0EE8D8BC402}"/>
              </a:ext>
            </a:extLst>
          </p:cNvPr>
          <p:cNvSpPr>
            <a:spLocks noGrp="1" noChangeArrowheads="1"/>
          </p:cNvSpPr>
          <p:nvPr>
            <p:ph type="ftr" sz="quarter" idx="3"/>
          </p:nvPr>
        </p:nvSpPr>
        <p:spPr bwMode="auto">
          <a:xfrm>
            <a:off x="7281863" y="5867400"/>
            <a:ext cx="2159000"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defRPr sz="900">
                <a:latin typeface="Arial" charset="0"/>
              </a:defRPr>
            </a:lvl1pPr>
          </a:lstStyle>
          <a:p>
            <a:pPr>
              <a:defRPr/>
            </a:pPr>
            <a:r>
              <a:rPr lang="en-US"/>
              <a:t>Dokumentnavn</a:t>
            </a:r>
          </a:p>
        </p:txBody>
      </p:sp>
      <p:sp>
        <p:nvSpPr>
          <p:cNvPr id="1030" name="Rectangle 6">
            <a:extLst>
              <a:ext uri="{FF2B5EF4-FFF2-40B4-BE49-F238E27FC236}">
                <a16:creationId xmlns:a16="http://schemas.microsoft.com/office/drawing/2014/main" id="{BA6846DD-2859-422B-835B-03ED5D272B86}"/>
              </a:ext>
            </a:extLst>
          </p:cNvPr>
          <p:cNvSpPr>
            <a:spLocks noGrp="1" noChangeArrowheads="1"/>
          </p:cNvSpPr>
          <p:nvPr>
            <p:ph type="sldNum" sz="quarter" idx="4"/>
          </p:nvPr>
        </p:nvSpPr>
        <p:spPr bwMode="auto">
          <a:xfrm>
            <a:off x="7281863" y="6299200"/>
            <a:ext cx="2159000"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900"/>
            </a:lvl1pPr>
          </a:lstStyle>
          <a:p>
            <a:pPr>
              <a:defRPr/>
            </a:pPr>
            <a:fld id="{2A9FB82D-26A2-42B4-AAD5-2B3C9FA98AE1}" type="slidenum">
              <a:rPr lang="en-US" altLang="nb-NO"/>
              <a:pPr>
                <a:defRPr/>
              </a:pPr>
              <a:t>‹#›</a:t>
            </a:fld>
            <a:endParaRPr lang="en-US" altLang="nb-NO"/>
          </a:p>
        </p:txBody>
      </p:sp>
      <p:sp>
        <p:nvSpPr>
          <p:cNvPr id="2" name="Rectangle 2">
            <a:extLst>
              <a:ext uri="{FF2B5EF4-FFF2-40B4-BE49-F238E27FC236}">
                <a16:creationId xmlns:a16="http://schemas.microsoft.com/office/drawing/2014/main" id="{C3FD0C46-793F-FAC0-F2E9-D5DDE6111FEA}"/>
              </a:ext>
            </a:extLst>
          </p:cNvPr>
          <p:cNvSpPr>
            <a:spLocks noGrp="1" noChangeArrowheads="1"/>
          </p:cNvSpPr>
          <p:nvPr>
            <p:ph type="title"/>
          </p:nvPr>
        </p:nvSpPr>
        <p:spPr bwMode="auto">
          <a:xfrm>
            <a:off x="1049338" y="1619250"/>
            <a:ext cx="83931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8" rIns="91396" bIns="45698" numCol="1" anchor="t" anchorCtr="0" compatLnSpc="1">
            <a:prstTxWarp prst="textNoShape">
              <a:avLst/>
            </a:prstTxWarp>
          </a:bodyPr>
          <a:lstStyle/>
          <a:p>
            <a:pPr lvl="0"/>
            <a:r>
              <a:rPr lang="en-US" altLang="nb-NO"/>
              <a:t>Klikk for å redigere tittelstil</a:t>
            </a:r>
          </a:p>
        </p:txBody>
      </p:sp>
      <p:sp>
        <p:nvSpPr>
          <p:cNvPr id="1031" name="Rectangle 3">
            <a:extLst>
              <a:ext uri="{FF2B5EF4-FFF2-40B4-BE49-F238E27FC236}">
                <a16:creationId xmlns:a16="http://schemas.microsoft.com/office/drawing/2014/main" id="{3FA3792C-4BEB-DE3E-9E6E-A1B3362662F8}"/>
              </a:ext>
            </a:extLst>
          </p:cNvPr>
          <p:cNvSpPr>
            <a:spLocks noGrp="1" noChangeArrowheads="1"/>
          </p:cNvSpPr>
          <p:nvPr>
            <p:ph type="body" idx="1"/>
          </p:nvPr>
        </p:nvSpPr>
        <p:spPr bwMode="auto">
          <a:xfrm>
            <a:off x="1049338" y="2197100"/>
            <a:ext cx="83931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8" rIns="91396" bIns="45698" numCol="1" anchor="t" anchorCtr="0" compatLnSpc="1">
            <a:prstTxWarp prst="textNoShape">
              <a:avLst/>
            </a:prstTxWarp>
          </a:bodyPr>
          <a:lstStyle/>
          <a:p>
            <a:pPr lvl="0"/>
            <a:r>
              <a:rPr lang="en-US" altLang="nb-NO"/>
              <a:t>Klikk for å redigere tekststiler i malen</a:t>
            </a:r>
          </a:p>
          <a:p>
            <a:pPr lvl="1"/>
            <a:r>
              <a:rPr lang="en-US" altLang="nb-NO"/>
              <a:t>Andre nivå</a:t>
            </a:r>
          </a:p>
          <a:p>
            <a:pPr lvl="2"/>
            <a:r>
              <a:rPr lang="en-US" altLang="nb-NO"/>
              <a:t>Tredje nivå</a:t>
            </a:r>
          </a:p>
          <a:p>
            <a:pPr lvl="3"/>
            <a:r>
              <a:rPr lang="en-US" altLang="nb-NO"/>
              <a:t>Fjerde nivå</a:t>
            </a:r>
          </a:p>
          <a:p>
            <a:pPr lvl="4"/>
            <a:r>
              <a:rPr lang="en-US" altLang="nb-NO"/>
              <a:t>Femte nivå</a:t>
            </a:r>
          </a:p>
        </p:txBody>
      </p:sp>
      <p:pic>
        <p:nvPicPr>
          <p:cNvPr id="1032" name="Picture 13">
            <a:extLst>
              <a:ext uri="{FF2B5EF4-FFF2-40B4-BE49-F238E27FC236}">
                <a16:creationId xmlns:a16="http://schemas.microsoft.com/office/drawing/2014/main" id="{74344220-2C28-109C-AA35-8BD3C425AC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000" y="5900738"/>
            <a:ext cx="56356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23">
            <a:extLst>
              <a:ext uri="{FF2B5EF4-FFF2-40B4-BE49-F238E27FC236}">
                <a16:creationId xmlns:a16="http://schemas.microsoft.com/office/drawing/2014/main" id="{81FBFB44-12A2-04B9-3864-1073AA59442D}"/>
              </a:ext>
            </a:extLst>
          </p:cNvPr>
          <p:cNvSpPr txBox="1">
            <a:spLocks noChangeAspect="1" noChangeArrowheads="1"/>
          </p:cNvSpPr>
          <p:nvPr/>
        </p:nvSpPr>
        <p:spPr bwMode="auto">
          <a:xfrm>
            <a:off x="1039813" y="233363"/>
            <a:ext cx="1998662" cy="712787"/>
          </a:xfrm>
          <a:prstGeom prst="rect">
            <a:avLst/>
          </a:prstGeom>
          <a:noFill/>
          <a:ln>
            <a:noFill/>
          </a:ln>
        </p:spPr>
        <p:txBody>
          <a:bodyPr wrap="none" tIns="18288"/>
          <a:lstStyle>
            <a:lvl1pPr marL="457200" indent="-4572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nSpc>
                <a:spcPts val="1700"/>
              </a:lnSpc>
              <a:defRPr/>
            </a:pPr>
            <a:r>
              <a:rPr lang="nb-NO" sz="1500">
                <a:latin typeface="Times New Roman" pitchFamily="18" charset="0"/>
              </a:rPr>
              <a:t>Oslo kommune</a:t>
            </a:r>
          </a:p>
          <a:p>
            <a:pPr>
              <a:lnSpc>
                <a:spcPts val="1700"/>
              </a:lnSpc>
              <a:defRPr/>
            </a:pPr>
            <a:r>
              <a:rPr lang="nb-NO" sz="1500" b="1">
                <a:latin typeface="Times New Roman" pitchFamily="18" charset="0"/>
              </a:rPr>
              <a:t>Utdanningsetaten</a:t>
            </a:r>
          </a:p>
          <a:p>
            <a:pPr>
              <a:lnSpc>
                <a:spcPts val="2400"/>
              </a:lnSpc>
              <a:defRPr/>
            </a:pPr>
            <a:endParaRPr lang="nb-NO" sz="1500" b="1">
              <a:latin typeface="Times New Roman" pitchFamily="18" charset="0"/>
            </a:endParaRPr>
          </a:p>
        </p:txBody>
      </p:sp>
      <p:pic>
        <p:nvPicPr>
          <p:cNvPr id="1034" name="Picture 24" descr="BYVPEN-F">
            <a:extLst>
              <a:ext uri="{FF2B5EF4-FFF2-40B4-BE49-F238E27FC236}">
                <a16:creationId xmlns:a16="http://schemas.microsoft.com/office/drawing/2014/main" id="{C63F5D5D-CFF6-5C48-9CEB-9B87B8834D84}"/>
              </a:ext>
            </a:extLst>
          </p:cNvPr>
          <p:cNvPicPr>
            <a:picLocks noChangeAspect="1" noChangeArrowheads="1"/>
          </p:cNvPicPr>
          <p:nvPr/>
        </p:nvPicPr>
        <p:blipFill>
          <a:blip r:embed="rId1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69863" y="127000"/>
            <a:ext cx="7858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25">
            <a:extLst>
              <a:ext uri="{FF2B5EF4-FFF2-40B4-BE49-F238E27FC236}">
                <a16:creationId xmlns:a16="http://schemas.microsoft.com/office/drawing/2014/main" id="{5416965A-BC54-DD4E-22CC-D4251162AB7C}"/>
              </a:ext>
            </a:extLst>
          </p:cNvPr>
          <p:cNvSpPr>
            <a:spLocks noChangeAspect="1" noChangeArrowheads="1"/>
          </p:cNvSpPr>
          <p:nvPr/>
        </p:nvSpPr>
        <p:spPr bwMode="auto">
          <a:xfrm>
            <a:off x="0" y="1247775"/>
            <a:ext cx="9906000" cy="217488"/>
          </a:xfrm>
          <a:prstGeom prst="rect">
            <a:avLst/>
          </a:prstGeom>
          <a:solidFill>
            <a:srgbClr val="C6C6BC"/>
          </a:solidFill>
          <a:ln>
            <a:noFill/>
          </a:ln>
        </p:spPr>
        <p:txBody>
          <a:bodyPr wrap="none"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defRPr/>
            </a:pPr>
            <a:endParaRPr lang="nb-NO" altLang="nb-NO"/>
          </a:p>
        </p:txBody>
      </p:sp>
      <p:sp>
        <p:nvSpPr>
          <p:cNvPr id="1036" name="Rectangle 26">
            <a:extLst>
              <a:ext uri="{FF2B5EF4-FFF2-40B4-BE49-F238E27FC236}">
                <a16:creationId xmlns:a16="http://schemas.microsoft.com/office/drawing/2014/main" id="{011AC647-E536-CB81-82BB-4F5C0591C130}"/>
              </a:ext>
            </a:extLst>
          </p:cNvPr>
          <p:cNvSpPr>
            <a:spLocks noChangeArrowheads="1"/>
          </p:cNvSpPr>
          <p:nvPr/>
        </p:nvSpPr>
        <p:spPr bwMode="auto">
          <a:xfrm>
            <a:off x="1047750" y="1247775"/>
            <a:ext cx="8415338" cy="215900"/>
          </a:xfrm>
          <a:prstGeom prst="rect">
            <a:avLst/>
          </a:prstGeom>
          <a:solidFill>
            <a:srgbClr val="00338D"/>
          </a:solidFill>
          <a:ln>
            <a:noFill/>
          </a:ln>
        </p:spPr>
        <p:txBody>
          <a:bodyPr wrap="none"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a:defRPr/>
            </a:pPr>
            <a:endParaRPr lang="nb-NO" altLang="nb-NO" sz="2400">
              <a:latin typeface="Times" pitchFamily="18" charset="0"/>
            </a:endParaRPr>
          </a:p>
        </p:txBody>
      </p:sp>
    </p:spTree>
  </p:cSld>
  <p:clrMap bg1="lt1" tx1="dk1" bg2="lt2" tx2="dk2" accent1="accent1" accent2="accent2" accent3="accent3" accent4="accent4" accent5="accent5" accent6="accent6" hlink="hlink" folHlink="folHlink"/>
  <p:sldLayoutIdLst>
    <p:sldLayoutId id="2147484438"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9" r:id="rId12"/>
  </p:sldLayoutIdLst>
  <p:hf hdr="0" ftr="0"/>
  <p:txStyles>
    <p:titleStyle>
      <a:lvl1pPr algn="l" rtl="0" eaLnBrk="0" fontAlgn="base" hangingPunct="0">
        <a:spcBef>
          <a:spcPct val="0"/>
        </a:spcBef>
        <a:spcAft>
          <a:spcPct val="0"/>
        </a:spcAft>
        <a:defRPr sz="2600">
          <a:solidFill>
            <a:schemeClr val="tx2"/>
          </a:solidFill>
          <a:latin typeface="+mj-lt"/>
          <a:ea typeface="+mj-ea"/>
          <a:cs typeface="+mj-cs"/>
        </a:defRPr>
      </a:lvl1pPr>
      <a:lvl2pPr algn="l" rtl="0" eaLnBrk="0" fontAlgn="base" hangingPunct="0">
        <a:spcBef>
          <a:spcPct val="0"/>
        </a:spcBef>
        <a:spcAft>
          <a:spcPct val="0"/>
        </a:spcAft>
        <a:defRPr sz="2600">
          <a:solidFill>
            <a:schemeClr val="tx2"/>
          </a:solidFill>
          <a:latin typeface="Arial" charset="0"/>
        </a:defRPr>
      </a:lvl2pPr>
      <a:lvl3pPr algn="l" rtl="0" eaLnBrk="0" fontAlgn="base" hangingPunct="0">
        <a:spcBef>
          <a:spcPct val="0"/>
        </a:spcBef>
        <a:spcAft>
          <a:spcPct val="0"/>
        </a:spcAft>
        <a:defRPr sz="2600">
          <a:solidFill>
            <a:schemeClr val="tx2"/>
          </a:solidFill>
          <a:latin typeface="Arial" charset="0"/>
        </a:defRPr>
      </a:lvl3pPr>
      <a:lvl4pPr algn="l" rtl="0" eaLnBrk="0" fontAlgn="base" hangingPunct="0">
        <a:spcBef>
          <a:spcPct val="0"/>
        </a:spcBef>
        <a:spcAft>
          <a:spcPct val="0"/>
        </a:spcAft>
        <a:defRPr sz="2600">
          <a:solidFill>
            <a:schemeClr val="tx2"/>
          </a:solidFill>
          <a:latin typeface="Arial" charset="0"/>
        </a:defRPr>
      </a:lvl4pPr>
      <a:lvl5pPr algn="l" rtl="0" eaLnBrk="0" fontAlgn="base" hangingPunct="0">
        <a:spcBef>
          <a:spcPct val="0"/>
        </a:spcBef>
        <a:spcAft>
          <a:spcPct val="0"/>
        </a:spcAft>
        <a:defRPr sz="2600">
          <a:solidFill>
            <a:schemeClr val="tx2"/>
          </a:solidFill>
          <a:latin typeface="Arial" charset="0"/>
        </a:defRPr>
      </a:lvl5pPr>
      <a:lvl6pPr marL="457200" algn="l" rtl="0" eaLnBrk="0" fontAlgn="base" hangingPunct="0">
        <a:spcBef>
          <a:spcPct val="0"/>
        </a:spcBef>
        <a:spcAft>
          <a:spcPct val="0"/>
        </a:spcAft>
        <a:defRPr sz="2600">
          <a:solidFill>
            <a:schemeClr val="tx2"/>
          </a:solidFill>
          <a:latin typeface="Arial" charset="0"/>
        </a:defRPr>
      </a:lvl6pPr>
      <a:lvl7pPr marL="914400" algn="l" rtl="0" eaLnBrk="0" fontAlgn="base" hangingPunct="0">
        <a:spcBef>
          <a:spcPct val="0"/>
        </a:spcBef>
        <a:spcAft>
          <a:spcPct val="0"/>
        </a:spcAft>
        <a:defRPr sz="2600">
          <a:solidFill>
            <a:schemeClr val="tx2"/>
          </a:solidFill>
          <a:latin typeface="Arial" charset="0"/>
        </a:defRPr>
      </a:lvl7pPr>
      <a:lvl8pPr marL="1371600" algn="l" rtl="0" eaLnBrk="0" fontAlgn="base" hangingPunct="0">
        <a:spcBef>
          <a:spcPct val="0"/>
        </a:spcBef>
        <a:spcAft>
          <a:spcPct val="0"/>
        </a:spcAft>
        <a:defRPr sz="2600">
          <a:solidFill>
            <a:schemeClr val="tx2"/>
          </a:solidFill>
          <a:latin typeface="Arial" charset="0"/>
        </a:defRPr>
      </a:lvl8pPr>
      <a:lvl9pPr marL="1828800" algn="l" rtl="0" eaLnBrk="0" fontAlgn="base" hangingPunct="0">
        <a:spcBef>
          <a:spcPct val="0"/>
        </a:spcBef>
        <a:spcAft>
          <a:spcPct val="0"/>
        </a:spcAft>
        <a:defRPr sz="2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pYSyTDchdio"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Tina.hvidsand@osloskolen.no" TargetMode="External"/><Relationship Id="rId2" Type="http://schemas.openxmlformats.org/officeDocument/2006/relationships/hyperlink" Target="mailto:camilla.sillerud-howell@osloskolen.no"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mailto:inger.bore@osloskolen.n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ssholder for bilde 22">
            <a:extLst>
              <a:ext uri="{FF2B5EF4-FFF2-40B4-BE49-F238E27FC236}">
                <a16:creationId xmlns:a16="http://schemas.microsoft.com/office/drawing/2014/main" id="{19E69A61-E933-831F-6A6B-09653B263C59}"/>
              </a:ext>
            </a:extLst>
          </p:cNvPr>
          <p:cNvSpPr>
            <a:spLocks noGrp="1" noTextEdit="1"/>
          </p:cNvSpPr>
          <p:nvPr>
            <p:ph type="pic" sz="quarter" idx="17"/>
          </p:nvPr>
        </p:nvSpPr>
        <p:spPr>
          <a:xfrm>
            <a:off x="68263" y="642938"/>
            <a:ext cx="9906000" cy="5572125"/>
          </a:xfrm>
          <a:custGeom>
            <a:avLst/>
            <a:gdLst>
              <a:gd name="T0" fmla="*/ 503631 w 12193200"/>
              <a:gd name="T1" fmla="*/ 0 h 6858000"/>
              <a:gd name="T2" fmla="*/ 1008156 w 12193200"/>
              <a:gd name="T3" fmla="*/ 0 h 6858000"/>
              <a:gd name="T4" fmla="*/ 1008156 w 12193200"/>
              <a:gd name="T5" fmla="*/ 567647 h 6858000"/>
              <a:gd name="T6" fmla="*/ 0 w 12193200"/>
              <a:gd name="T7" fmla="*/ 567647 h 6858000"/>
              <a:gd name="T8" fmla="*/ 0 w 12193200"/>
              <a:gd name="T9" fmla="*/ 504178 h 6858000"/>
              <a:gd name="T10" fmla="*/ 503631 w 12193200"/>
              <a:gd name="T11" fmla="*/ 504178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93200" h="6858000">
                <a:moveTo>
                  <a:pt x="6091201" y="0"/>
                </a:moveTo>
                <a:lnTo>
                  <a:pt x="12193200" y="0"/>
                </a:lnTo>
                <a:lnTo>
                  <a:pt x="12193200" y="6858000"/>
                </a:lnTo>
                <a:lnTo>
                  <a:pt x="0" y="6858000"/>
                </a:lnTo>
                <a:lnTo>
                  <a:pt x="0" y="6091200"/>
                </a:lnTo>
                <a:lnTo>
                  <a:pt x="6091201" y="6091200"/>
                </a:lnTo>
                <a:lnTo>
                  <a:pt x="6091201" y="0"/>
                </a:lnTo>
                <a:close/>
              </a:path>
            </a:pathLst>
          </a:custGeom>
        </p:spPr>
        <p:txBody>
          <a:bodyPr lIns="91396" tIns="45698" rIns="91396" bIns="45698" anchor="t"/>
          <a:lstStyle/>
          <a:p>
            <a:pPr>
              <a:defRPr/>
            </a:pPr>
            <a:endParaRPr lang="nb-NO"/>
          </a:p>
        </p:txBody>
      </p:sp>
      <p:sp>
        <p:nvSpPr>
          <p:cNvPr id="6147" name="Plassholder for dato 3">
            <a:extLst>
              <a:ext uri="{FF2B5EF4-FFF2-40B4-BE49-F238E27FC236}">
                <a16:creationId xmlns:a16="http://schemas.microsoft.com/office/drawing/2014/main" id="{0F51A355-5E19-9FA1-D216-CF63EF38E305}"/>
              </a:ext>
            </a:extLst>
          </p:cNvPr>
          <p:cNvSpPr>
            <a:spLocks noGrp="1" noChangeArrowheads="1"/>
          </p:cNvSpPr>
          <p:nvPr>
            <p:ph type="dt" sz="quarter" idx="18"/>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C2CDDEB7-48A6-4BFE-B01D-76DC78D9E31D}" type="datetime1">
              <a:rPr lang="nb-NO" altLang="nb-NO" sz="900" smtClean="0"/>
              <a:pPr>
                <a:spcBef>
                  <a:spcPct val="0"/>
                </a:spcBef>
                <a:buFontTx/>
                <a:buNone/>
              </a:pPr>
              <a:t>05.06.2026</a:t>
            </a:fld>
            <a:endParaRPr lang="nb-NO" altLang="nb-NO" sz="900"/>
          </a:p>
        </p:txBody>
      </p:sp>
      <p:sp>
        <p:nvSpPr>
          <p:cNvPr id="6148" name="Plassholder for lysbildenummer 4">
            <a:extLst>
              <a:ext uri="{FF2B5EF4-FFF2-40B4-BE49-F238E27FC236}">
                <a16:creationId xmlns:a16="http://schemas.microsoft.com/office/drawing/2014/main" id="{36B5F6F7-0575-8932-2B48-BE116E070D31}"/>
              </a:ext>
            </a:extLst>
          </p:cNvPr>
          <p:cNvSpPr>
            <a:spLocks noGrp="1" noChangeArrowheads="1"/>
          </p:cNvSpPr>
          <p:nvPr>
            <p:ph type="sldNum" sz="quarter" idx="2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00F9B110-3CA6-46F1-B626-0EC06B152ACC}" type="slidenum">
              <a:rPr lang="nb-NO" altLang="nb-NO" sz="900" smtClean="0"/>
              <a:pPr>
                <a:spcBef>
                  <a:spcPct val="0"/>
                </a:spcBef>
                <a:buFontTx/>
                <a:buNone/>
              </a:pPr>
              <a:t>1</a:t>
            </a:fld>
            <a:endParaRPr lang="nb-NO" altLang="nb-NO" sz="900"/>
          </a:p>
        </p:txBody>
      </p:sp>
      <p:sp>
        <p:nvSpPr>
          <p:cNvPr id="19" name="Tittel 18">
            <a:extLst>
              <a:ext uri="{FF2B5EF4-FFF2-40B4-BE49-F238E27FC236}">
                <a16:creationId xmlns:a16="http://schemas.microsoft.com/office/drawing/2014/main" id="{C4AA117C-9718-8AF8-9689-AD3C18C22849}"/>
              </a:ext>
            </a:extLst>
          </p:cNvPr>
          <p:cNvSpPr>
            <a:spLocks noGrp="1"/>
          </p:cNvSpPr>
          <p:nvPr>
            <p:ph type="ctrTitle"/>
          </p:nvPr>
        </p:nvSpPr>
        <p:spPr>
          <a:xfrm>
            <a:off x="5192713" y="771525"/>
            <a:ext cx="4122737" cy="812800"/>
          </a:xfrm>
        </p:spPr>
        <p:txBody>
          <a:bodyPr>
            <a:normAutofit fontScale="90000"/>
          </a:bodyPr>
          <a:lstStyle/>
          <a:p>
            <a:pPr>
              <a:defRPr/>
            </a:pPr>
            <a:r>
              <a:rPr lang="nb-NO" dirty="0"/>
              <a:t>Velkommen til oss!</a:t>
            </a:r>
          </a:p>
        </p:txBody>
      </p:sp>
      <p:sp>
        <p:nvSpPr>
          <p:cNvPr id="21" name="Undertittel 20">
            <a:extLst>
              <a:ext uri="{FF2B5EF4-FFF2-40B4-BE49-F238E27FC236}">
                <a16:creationId xmlns:a16="http://schemas.microsoft.com/office/drawing/2014/main" id="{DD44FC8C-8958-41A2-03F3-15430EB2B69C}"/>
              </a:ext>
            </a:extLst>
          </p:cNvPr>
          <p:cNvSpPr>
            <a:spLocks noGrp="1"/>
          </p:cNvSpPr>
          <p:nvPr>
            <p:ph type="subTitle" idx="1"/>
          </p:nvPr>
        </p:nvSpPr>
        <p:spPr>
          <a:xfrm>
            <a:off x="828675" y="4060825"/>
            <a:ext cx="3092450" cy="2032000"/>
          </a:xfrm>
        </p:spPr>
        <p:txBody>
          <a:bodyPr/>
          <a:lstStyle/>
          <a:p>
            <a:pPr>
              <a:defRPr/>
            </a:pPr>
            <a:endParaRPr lang="nb-NO"/>
          </a:p>
        </p:txBody>
      </p:sp>
      <p:sp>
        <p:nvSpPr>
          <p:cNvPr id="6151" name="Plassholder for tekst 21">
            <a:extLst>
              <a:ext uri="{FF2B5EF4-FFF2-40B4-BE49-F238E27FC236}">
                <a16:creationId xmlns:a16="http://schemas.microsoft.com/office/drawing/2014/main" id="{4D0FA61C-D57B-435A-9B39-E2852DDA7B11}"/>
              </a:ext>
            </a:extLst>
          </p:cNvPr>
          <p:cNvSpPr>
            <a:spLocks noGrp="1" noChangeArrowheads="1"/>
          </p:cNvSpPr>
          <p:nvPr>
            <p:ph type="body" sz="quarter" idx="13"/>
          </p:nvPr>
        </p:nvSpPr>
        <p:spPr>
          <a:xfrm>
            <a:off x="500063" y="790575"/>
            <a:ext cx="4449762" cy="996950"/>
          </a:xfrm>
        </p:spPr>
        <p:txBody>
          <a:bodyPr/>
          <a:lstStyle/>
          <a:p>
            <a:pPr>
              <a:buFontTx/>
              <a:buNone/>
            </a:pPr>
            <a:r>
              <a:rPr lang="nb-NO" altLang="nb-NO" sz="2600"/>
              <a:t>Lambertseter skole</a:t>
            </a:r>
          </a:p>
        </p:txBody>
      </p:sp>
      <p:pic>
        <p:nvPicPr>
          <p:cNvPr id="6152" name="Bilde 7">
            <a:extLst>
              <a:ext uri="{FF2B5EF4-FFF2-40B4-BE49-F238E27FC236}">
                <a16:creationId xmlns:a16="http://schemas.microsoft.com/office/drawing/2014/main" id="{73389613-C9E7-B376-7DBE-935CF1B0D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60" t="-15370" r="-19946" b="-31036"/>
          <a:stretch>
            <a:fillRect/>
          </a:stretch>
        </p:blipFill>
        <p:spPr bwMode="auto">
          <a:xfrm>
            <a:off x="864921" y="1937736"/>
            <a:ext cx="7980019" cy="430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Lambertseter skole – Wikipedia">
            <a:extLst>
              <a:ext uri="{FF2B5EF4-FFF2-40B4-BE49-F238E27FC236}">
                <a16:creationId xmlns:a16="http://schemas.microsoft.com/office/drawing/2014/main" id="{E87A02A6-45CB-FCDD-702E-50ACED8F5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1294797"/>
            <a:ext cx="7885557" cy="49354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4077"/>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a:extLst>
              <a:ext uri="{FF2B5EF4-FFF2-40B4-BE49-F238E27FC236}">
                <a16:creationId xmlns:a16="http://schemas.microsoft.com/office/drawing/2014/main" id="{D21E8326-0B9D-3D13-598D-66A9CB61F998}"/>
              </a:ext>
            </a:extLst>
          </p:cNvPr>
          <p:cNvSpPr>
            <a:spLocks noGrp="1" noChangeArrowheads="1"/>
          </p:cNvSpPr>
          <p:nvPr>
            <p:ph type="title"/>
          </p:nvPr>
        </p:nvSpPr>
        <p:spPr>
          <a:xfrm>
            <a:off x="1049338" y="700088"/>
            <a:ext cx="8393112" cy="401637"/>
          </a:xfrm>
        </p:spPr>
        <p:txBody>
          <a:bodyPr/>
          <a:lstStyle/>
          <a:p>
            <a:r>
              <a:rPr lang="nb-NO" altLang="nb-NO"/>
              <a:t>Klassesammensetning</a:t>
            </a:r>
          </a:p>
        </p:txBody>
      </p:sp>
      <p:sp>
        <p:nvSpPr>
          <p:cNvPr id="3" name="Plassholder for innhold 2">
            <a:extLst>
              <a:ext uri="{FF2B5EF4-FFF2-40B4-BE49-F238E27FC236}">
                <a16:creationId xmlns:a16="http://schemas.microsoft.com/office/drawing/2014/main" id="{7707E024-8476-66FE-C375-10755E93564D}"/>
              </a:ext>
            </a:extLst>
          </p:cNvPr>
          <p:cNvSpPr>
            <a:spLocks noGrp="1"/>
          </p:cNvSpPr>
          <p:nvPr>
            <p:ph idx="1"/>
          </p:nvPr>
        </p:nvSpPr>
        <p:spPr/>
        <p:txBody>
          <a:bodyPr/>
          <a:lstStyle/>
          <a:p>
            <a:pPr>
              <a:lnSpc>
                <a:spcPct val="150000"/>
              </a:lnSpc>
              <a:defRPr/>
            </a:pPr>
            <a:r>
              <a:rPr lang="nb-NO" altLang="nb-NO" dirty="0"/>
              <a:t>Klassesammensetning i samarbeid mellom sosiallærer, skolens ledelse og samtale med barnehagen</a:t>
            </a:r>
          </a:p>
          <a:p>
            <a:pPr marL="0" indent="0">
              <a:lnSpc>
                <a:spcPct val="150000"/>
              </a:lnSpc>
              <a:buFontTx/>
              <a:buNone/>
              <a:defRPr/>
            </a:pPr>
            <a:endParaRPr lang="nb-NO" altLang="nb-NO" dirty="0"/>
          </a:p>
          <a:p>
            <a:pPr>
              <a:defRPr/>
            </a:pPr>
            <a:r>
              <a:rPr lang="nb-NO" altLang="nb-NO" dirty="0"/>
              <a:t>Faglige og sosiale hensyn</a:t>
            </a:r>
          </a:p>
          <a:p>
            <a:pPr marL="0" indent="0">
              <a:buFontTx/>
              <a:buNone/>
              <a:defRPr/>
            </a:pPr>
            <a:endParaRPr lang="nb-NO" altLang="nb-NO" dirty="0"/>
          </a:p>
          <a:p>
            <a:pPr>
              <a:defRPr/>
            </a:pPr>
            <a:r>
              <a:rPr lang="nb-NO" altLang="nb-NO" dirty="0"/>
              <a:t>Klasselistene blir sendt hjem til foresatte i slutten av juni</a:t>
            </a:r>
          </a:p>
          <a:p>
            <a:pPr>
              <a:defRPr/>
            </a:pPr>
            <a:endParaRPr lang="nb-NO" dirty="0"/>
          </a:p>
        </p:txBody>
      </p:sp>
      <p:sp>
        <p:nvSpPr>
          <p:cNvPr id="14340" name="Plassholder for dato 3">
            <a:extLst>
              <a:ext uri="{FF2B5EF4-FFF2-40B4-BE49-F238E27FC236}">
                <a16:creationId xmlns:a16="http://schemas.microsoft.com/office/drawing/2014/main" id="{326A3A3B-C161-F7FB-729A-54592A0E35A4}"/>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69BCBC8C-7968-48DB-8C05-4B0CAAD5EF6D}" type="datetime1">
              <a:rPr lang="nb-NO" altLang="nb-NO" sz="900" smtClean="0"/>
              <a:pPr>
                <a:spcBef>
                  <a:spcPct val="0"/>
                </a:spcBef>
                <a:buFontTx/>
                <a:buNone/>
              </a:pPr>
              <a:t>05.06.2026</a:t>
            </a:fld>
            <a:endParaRPr lang="en-US" altLang="nb-NO" sz="900"/>
          </a:p>
        </p:txBody>
      </p:sp>
      <p:sp>
        <p:nvSpPr>
          <p:cNvPr id="14341" name="Plassholder for lysbildenummer 4">
            <a:extLst>
              <a:ext uri="{FF2B5EF4-FFF2-40B4-BE49-F238E27FC236}">
                <a16:creationId xmlns:a16="http://schemas.microsoft.com/office/drawing/2014/main" id="{B5B26D30-215D-BF47-EEDD-C0A9411537A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07D70B32-33E4-47DA-AB36-24C015D0DB95}" type="slidenum">
              <a:rPr lang="en-US" altLang="nb-NO" sz="900" smtClean="0"/>
              <a:pPr>
                <a:spcBef>
                  <a:spcPct val="0"/>
                </a:spcBef>
                <a:buFontTx/>
                <a:buNone/>
              </a:pPr>
              <a:t>10</a:t>
            </a:fld>
            <a:endParaRPr lang="en-US" altLang="nb-NO" sz="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tel 1">
            <a:extLst>
              <a:ext uri="{FF2B5EF4-FFF2-40B4-BE49-F238E27FC236}">
                <a16:creationId xmlns:a16="http://schemas.microsoft.com/office/drawing/2014/main" id="{186D3B91-AB47-6703-26F6-FAF8A9E16E77}"/>
              </a:ext>
            </a:extLst>
          </p:cNvPr>
          <p:cNvSpPr>
            <a:spLocks noGrp="1" noChangeArrowheads="1"/>
          </p:cNvSpPr>
          <p:nvPr>
            <p:ph type="title"/>
          </p:nvPr>
        </p:nvSpPr>
        <p:spPr>
          <a:xfrm>
            <a:off x="1065213" y="730250"/>
            <a:ext cx="8393112" cy="520700"/>
          </a:xfrm>
        </p:spPr>
        <p:txBody>
          <a:bodyPr/>
          <a:lstStyle/>
          <a:p>
            <a:r>
              <a:rPr lang="nb-NO" altLang="nb-NO"/>
              <a:t>Organiseringen av 1.klasse til høsten</a:t>
            </a:r>
          </a:p>
        </p:txBody>
      </p:sp>
      <p:sp>
        <p:nvSpPr>
          <p:cNvPr id="15363" name="Plassholder for innhold 2">
            <a:extLst>
              <a:ext uri="{FF2B5EF4-FFF2-40B4-BE49-F238E27FC236}">
                <a16:creationId xmlns:a16="http://schemas.microsoft.com/office/drawing/2014/main" id="{4B03DB27-2F4A-ED44-2C08-E7848773392D}"/>
              </a:ext>
            </a:extLst>
          </p:cNvPr>
          <p:cNvSpPr>
            <a:spLocks noGrp="1" noChangeArrowheads="1"/>
          </p:cNvSpPr>
          <p:nvPr>
            <p:ph idx="1"/>
          </p:nvPr>
        </p:nvSpPr>
        <p:spPr>
          <a:xfrm>
            <a:off x="985838" y="1643063"/>
            <a:ext cx="8393112" cy="3690937"/>
          </a:xfrm>
        </p:spPr>
        <p:txBody>
          <a:bodyPr/>
          <a:lstStyle/>
          <a:p>
            <a:pPr>
              <a:lnSpc>
                <a:spcPct val="150000"/>
              </a:lnSpc>
            </a:pPr>
            <a:r>
              <a:rPr lang="nb-NO" altLang="nb-NO" dirty="0"/>
              <a:t>To store klasser som blir delt i 3 grupper</a:t>
            </a:r>
          </a:p>
          <a:p>
            <a:pPr>
              <a:lnSpc>
                <a:spcPct val="150000"/>
              </a:lnSpc>
            </a:pPr>
            <a:r>
              <a:rPr lang="nb-NO" altLang="nb-NO" dirty="0"/>
              <a:t>3 kontaktlærere, 1 faglærer/ressurslærer </a:t>
            </a:r>
          </a:p>
          <a:p>
            <a:pPr>
              <a:lnSpc>
                <a:spcPct val="150000"/>
              </a:lnSpc>
            </a:pPr>
            <a:r>
              <a:rPr lang="nb-NO" altLang="nb-NO"/>
              <a:t>1 assistent</a:t>
            </a:r>
            <a:endParaRPr lang="nb-NO" altLang="nb-NO">
              <a:cs typeface="Arial"/>
            </a:endParaRPr>
          </a:p>
          <a:p>
            <a:pPr>
              <a:lnSpc>
                <a:spcPct val="150000"/>
              </a:lnSpc>
            </a:pPr>
            <a:r>
              <a:rPr lang="nb-NO" altLang="nb-NO"/>
              <a:t>18.5 klokketimer i uka</a:t>
            </a:r>
            <a:endParaRPr lang="nb-NO" altLang="nb-NO">
              <a:cs typeface="Arial"/>
            </a:endParaRPr>
          </a:p>
          <a:p>
            <a:pPr>
              <a:lnSpc>
                <a:spcPct val="150000"/>
              </a:lnSpc>
            </a:pPr>
            <a:r>
              <a:rPr lang="nb-NO" altLang="nb-NO" dirty="0"/>
              <a:t>AKS har åpent fra 07.30-17.00 for fulltidsplass</a:t>
            </a:r>
          </a:p>
        </p:txBody>
      </p:sp>
      <p:sp>
        <p:nvSpPr>
          <p:cNvPr id="15364" name="Plassholder for dato 3">
            <a:extLst>
              <a:ext uri="{FF2B5EF4-FFF2-40B4-BE49-F238E27FC236}">
                <a16:creationId xmlns:a16="http://schemas.microsoft.com/office/drawing/2014/main" id="{04E5E836-3FD4-D25A-6955-94A15DBF15C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F723F929-316B-4AC1-8E81-E9FF9603A197}" type="datetime1">
              <a:rPr lang="nb-NO" altLang="nb-NO" sz="900" smtClean="0"/>
              <a:pPr>
                <a:spcBef>
                  <a:spcPct val="0"/>
                </a:spcBef>
                <a:buFontTx/>
                <a:buNone/>
              </a:pPr>
              <a:t>05.06.2026</a:t>
            </a:fld>
            <a:endParaRPr lang="en-US" altLang="nb-NO" sz="900"/>
          </a:p>
        </p:txBody>
      </p:sp>
      <p:sp>
        <p:nvSpPr>
          <p:cNvPr id="15365" name="Plassholder for lysbildenummer 4">
            <a:extLst>
              <a:ext uri="{FF2B5EF4-FFF2-40B4-BE49-F238E27FC236}">
                <a16:creationId xmlns:a16="http://schemas.microsoft.com/office/drawing/2014/main" id="{3A85A9ED-1AFB-067E-87C2-243BB438611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004CEFBB-E179-4786-99F3-EB1FDDCCEFA9}" type="slidenum">
              <a:rPr lang="en-US" altLang="nb-NO" sz="900" smtClean="0"/>
              <a:pPr>
                <a:spcBef>
                  <a:spcPct val="0"/>
                </a:spcBef>
                <a:buFontTx/>
                <a:buNone/>
              </a:pPr>
              <a:t>11</a:t>
            </a:fld>
            <a:endParaRPr lang="en-US" altLang="nb-NO" sz="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5B358C-469A-FDCC-7F85-8A5D8AC6127E}"/>
              </a:ext>
            </a:extLst>
          </p:cNvPr>
          <p:cNvSpPr>
            <a:spLocks noGrp="1"/>
          </p:cNvSpPr>
          <p:nvPr>
            <p:ph type="title"/>
          </p:nvPr>
        </p:nvSpPr>
        <p:spPr/>
        <p:txBody>
          <a:bodyPr/>
          <a:lstStyle/>
          <a:p>
            <a:r>
              <a:rPr lang="nb-NO" dirty="0"/>
              <a:t>Lambertseter nye skole</a:t>
            </a:r>
          </a:p>
        </p:txBody>
      </p:sp>
      <p:pic>
        <p:nvPicPr>
          <p:cNvPr id="7" name="Plassholder for innhold 6">
            <a:extLst>
              <a:ext uri="{FF2B5EF4-FFF2-40B4-BE49-F238E27FC236}">
                <a16:creationId xmlns:a16="http://schemas.microsoft.com/office/drawing/2014/main" id="{3E90BBAD-C12D-39D6-3F5E-64B13794A5E8}"/>
              </a:ext>
            </a:extLst>
          </p:cNvPr>
          <p:cNvPicPr>
            <a:picLocks noGrp="1" noChangeAspect="1"/>
          </p:cNvPicPr>
          <p:nvPr>
            <p:ph idx="1"/>
          </p:nvPr>
        </p:nvPicPr>
        <p:blipFill>
          <a:blip r:embed="rId2"/>
          <a:stretch>
            <a:fillRect/>
          </a:stretch>
        </p:blipFill>
        <p:spPr bwMode="auto">
          <a:xfrm>
            <a:off x="2226553" y="2502694"/>
            <a:ext cx="603868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ssholder for dato 3">
            <a:extLst>
              <a:ext uri="{FF2B5EF4-FFF2-40B4-BE49-F238E27FC236}">
                <a16:creationId xmlns:a16="http://schemas.microsoft.com/office/drawing/2014/main" id="{C44FEB63-533A-9A2C-A64A-0935C068501E}"/>
              </a:ext>
            </a:extLst>
          </p:cNvPr>
          <p:cNvSpPr>
            <a:spLocks noGrp="1"/>
          </p:cNvSpPr>
          <p:nvPr>
            <p:ph type="dt" sz="half" idx="10"/>
          </p:nvPr>
        </p:nvSpPr>
        <p:spPr/>
        <p:txBody>
          <a:bodyPr/>
          <a:lstStyle/>
          <a:p>
            <a:pPr>
              <a:defRPr/>
            </a:pPr>
            <a:fld id="{DADC7DAC-478E-43D4-B859-E7865BBC7F67}" type="datetime1">
              <a:rPr lang="nb-NO" smtClean="0"/>
              <a:pPr>
                <a:defRPr/>
              </a:pPr>
              <a:t>05.06.2026</a:t>
            </a:fld>
            <a:endParaRPr lang="en-US"/>
          </a:p>
        </p:txBody>
      </p:sp>
      <p:sp>
        <p:nvSpPr>
          <p:cNvPr id="5" name="Plassholder for lysbildenummer 4">
            <a:extLst>
              <a:ext uri="{FF2B5EF4-FFF2-40B4-BE49-F238E27FC236}">
                <a16:creationId xmlns:a16="http://schemas.microsoft.com/office/drawing/2014/main" id="{8891DB02-633D-2366-D472-47D638E50ACB}"/>
              </a:ext>
            </a:extLst>
          </p:cNvPr>
          <p:cNvSpPr>
            <a:spLocks noGrp="1"/>
          </p:cNvSpPr>
          <p:nvPr>
            <p:ph type="sldNum" sz="quarter" idx="12"/>
          </p:nvPr>
        </p:nvSpPr>
        <p:spPr/>
        <p:txBody>
          <a:bodyPr/>
          <a:lstStyle/>
          <a:p>
            <a:pPr>
              <a:defRPr/>
            </a:pPr>
            <a:fld id="{9630BEB4-957C-405A-B9D9-89E9DBE7F15B}" type="slidenum">
              <a:rPr lang="en-US" altLang="nb-NO" smtClean="0"/>
              <a:pPr>
                <a:defRPr/>
              </a:pPr>
              <a:t>12</a:t>
            </a:fld>
            <a:endParaRPr lang="en-US" altLang="nb-NO"/>
          </a:p>
        </p:txBody>
      </p:sp>
    </p:spTree>
    <p:extLst>
      <p:ext uri="{BB962C8B-B14F-4D97-AF65-F5344CB8AC3E}">
        <p14:creationId xmlns:p14="http://schemas.microsoft.com/office/powerpoint/2010/main" val="3411536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5BD872-5FCC-BFA6-6B1A-3951195504C5}"/>
              </a:ext>
            </a:extLst>
          </p:cNvPr>
          <p:cNvSpPr>
            <a:spLocks noGrp="1"/>
          </p:cNvSpPr>
          <p:nvPr>
            <p:ph type="title"/>
          </p:nvPr>
        </p:nvSpPr>
        <p:spPr/>
        <p:txBody>
          <a:bodyPr/>
          <a:lstStyle/>
          <a:p>
            <a:r>
              <a:rPr lang="nb-NO" dirty="0"/>
              <a:t>Nye Lambertseter skole</a:t>
            </a:r>
          </a:p>
        </p:txBody>
      </p:sp>
      <p:pic>
        <p:nvPicPr>
          <p:cNvPr id="7" name="Plassholder for innhold 6">
            <a:extLst>
              <a:ext uri="{FF2B5EF4-FFF2-40B4-BE49-F238E27FC236}">
                <a16:creationId xmlns:a16="http://schemas.microsoft.com/office/drawing/2014/main" id="{BC71E0B3-DCF3-89B9-A2F9-4F63CCF5997D}"/>
              </a:ext>
            </a:extLst>
          </p:cNvPr>
          <p:cNvPicPr>
            <a:picLocks noGrp="1" noChangeAspect="1"/>
          </p:cNvPicPr>
          <p:nvPr>
            <p:ph idx="1"/>
          </p:nvPr>
        </p:nvPicPr>
        <p:blipFill>
          <a:blip r:embed="rId3"/>
          <a:stretch>
            <a:fillRect/>
          </a:stretch>
        </p:blipFill>
        <p:spPr bwMode="auto">
          <a:xfrm>
            <a:off x="2051921" y="2413000"/>
            <a:ext cx="6387946"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ssholder for dato 3">
            <a:extLst>
              <a:ext uri="{FF2B5EF4-FFF2-40B4-BE49-F238E27FC236}">
                <a16:creationId xmlns:a16="http://schemas.microsoft.com/office/drawing/2014/main" id="{9DAF8924-D9DA-6FE3-D2B3-A2CA0DD37F90}"/>
              </a:ext>
            </a:extLst>
          </p:cNvPr>
          <p:cNvSpPr>
            <a:spLocks noGrp="1"/>
          </p:cNvSpPr>
          <p:nvPr>
            <p:ph type="dt" sz="half" idx="10"/>
          </p:nvPr>
        </p:nvSpPr>
        <p:spPr/>
        <p:txBody>
          <a:bodyPr/>
          <a:lstStyle/>
          <a:p>
            <a:pPr>
              <a:defRPr/>
            </a:pPr>
            <a:fld id="{DADC7DAC-478E-43D4-B859-E7865BBC7F67}" type="datetime1">
              <a:rPr lang="nb-NO" smtClean="0"/>
              <a:pPr>
                <a:defRPr/>
              </a:pPr>
              <a:t>05.06.2026</a:t>
            </a:fld>
            <a:endParaRPr lang="en-US"/>
          </a:p>
        </p:txBody>
      </p:sp>
      <p:sp>
        <p:nvSpPr>
          <p:cNvPr id="5" name="Plassholder for lysbildenummer 4">
            <a:extLst>
              <a:ext uri="{FF2B5EF4-FFF2-40B4-BE49-F238E27FC236}">
                <a16:creationId xmlns:a16="http://schemas.microsoft.com/office/drawing/2014/main" id="{2921DFFF-73D5-C64E-A6F8-0004FC31FCB6}"/>
              </a:ext>
            </a:extLst>
          </p:cNvPr>
          <p:cNvSpPr>
            <a:spLocks noGrp="1"/>
          </p:cNvSpPr>
          <p:nvPr>
            <p:ph type="sldNum" sz="quarter" idx="12"/>
          </p:nvPr>
        </p:nvSpPr>
        <p:spPr/>
        <p:txBody>
          <a:bodyPr/>
          <a:lstStyle/>
          <a:p>
            <a:pPr>
              <a:defRPr/>
            </a:pPr>
            <a:fld id="{9630BEB4-957C-405A-B9D9-89E9DBE7F15B}" type="slidenum">
              <a:rPr lang="en-US" altLang="nb-NO" smtClean="0"/>
              <a:pPr>
                <a:defRPr/>
              </a:pPr>
              <a:t>13</a:t>
            </a:fld>
            <a:endParaRPr lang="en-US" altLang="nb-NO"/>
          </a:p>
        </p:txBody>
      </p:sp>
    </p:spTree>
    <p:extLst>
      <p:ext uri="{BB962C8B-B14F-4D97-AF65-F5344CB8AC3E}">
        <p14:creationId xmlns:p14="http://schemas.microsoft.com/office/powerpoint/2010/main" val="2960029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a:extLst>
              <a:ext uri="{FF2B5EF4-FFF2-40B4-BE49-F238E27FC236}">
                <a16:creationId xmlns:a16="http://schemas.microsoft.com/office/drawing/2014/main" id="{953E29F4-DF77-287D-AE9A-B22D3DBF00CA}"/>
              </a:ext>
            </a:extLst>
          </p:cNvPr>
          <p:cNvSpPr>
            <a:spLocks noGrp="1" noChangeArrowheads="1"/>
          </p:cNvSpPr>
          <p:nvPr>
            <p:ph type="title"/>
          </p:nvPr>
        </p:nvSpPr>
        <p:spPr/>
        <p:txBody>
          <a:bodyPr/>
          <a:lstStyle/>
          <a:p>
            <a:r>
              <a:rPr lang="nb-NO" altLang="nb-NO" dirty="0"/>
              <a:t>1. Skoledag i 1. klasse – kommer skriftlig med klassene</a:t>
            </a:r>
          </a:p>
        </p:txBody>
      </p:sp>
      <p:sp>
        <p:nvSpPr>
          <p:cNvPr id="16387" name="Plassholder for dato 3">
            <a:extLst>
              <a:ext uri="{FF2B5EF4-FFF2-40B4-BE49-F238E27FC236}">
                <a16:creationId xmlns:a16="http://schemas.microsoft.com/office/drawing/2014/main" id="{11B81C52-2F72-3F1E-D526-E1D579B37A1F}"/>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FFD02FD2-CED7-45A3-A887-63277088EE4B}" type="datetime1">
              <a:rPr lang="nb-NO" altLang="nb-NO" sz="900" smtClean="0"/>
              <a:pPr>
                <a:spcBef>
                  <a:spcPct val="0"/>
                </a:spcBef>
                <a:buFontTx/>
                <a:buNone/>
              </a:pPr>
              <a:t>05.06.2026</a:t>
            </a:fld>
            <a:endParaRPr lang="en-US" altLang="nb-NO" sz="900"/>
          </a:p>
        </p:txBody>
      </p:sp>
      <p:sp>
        <p:nvSpPr>
          <p:cNvPr id="16388" name="Plassholder for lysbildenummer 4">
            <a:extLst>
              <a:ext uri="{FF2B5EF4-FFF2-40B4-BE49-F238E27FC236}">
                <a16:creationId xmlns:a16="http://schemas.microsoft.com/office/drawing/2014/main" id="{91B9AC61-1A16-46A2-E501-A78F69AFB0A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1794F1A9-5687-4668-A32A-01EFCE947FB9}" type="slidenum">
              <a:rPr lang="en-US" altLang="nb-NO" sz="900" smtClean="0"/>
              <a:pPr>
                <a:spcBef>
                  <a:spcPct val="0"/>
                </a:spcBef>
                <a:buFontTx/>
                <a:buNone/>
              </a:pPr>
              <a:t>14</a:t>
            </a:fld>
            <a:endParaRPr lang="en-US" altLang="nb-NO" sz="900"/>
          </a:p>
        </p:txBody>
      </p:sp>
      <p:sp>
        <p:nvSpPr>
          <p:cNvPr id="16389" name="Plassholder for innhold 6">
            <a:extLst>
              <a:ext uri="{FF2B5EF4-FFF2-40B4-BE49-F238E27FC236}">
                <a16:creationId xmlns:a16="http://schemas.microsoft.com/office/drawing/2014/main" id="{59B88701-8663-C628-3158-AC97BB98ECDF}"/>
              </a:ext>
            </a:extLst>
          </p:cNvPr>
          <p:cNvSpPr>
            <a:spLocks noGrp="1" noChangeArrowheads="1"/>
          </p:cNvSpPr>
          <p:nvPr>
            <p:ph idx="1"/>
          </p:nvPr>
        </p:nvSpPr>
        <p:spPr/>
        <p:txBody>
          <a:bodyPr/>
          <a:lstStyle/>
          <a:p>
            <a:pPr>
              <a:lnSpc>
                <a:spcPct val="150000"/>
              </a:lnSpc>
            </a:pPr>
            <a:r>
              <a:rPr lang="nb-NO" altLang="nb-NO" sz="1800" dirty="0"/>
              <a:t>Program for første skoledag mandag 17. august i skolegården i de nye byggene</a:t>
            </a:r>
          </a:p>
          <a:p>
            <a:pPr>
              <a:lnSpc>
                <a:spcPct val="150000"/>
              </a:lnSpc>
            </a:pPr>
            <a:r>
              <a:rPr lang="nb-NO" altLang="nb-NO" sz="1800"/>
              <a:t>Velkommen v/rektor Anne Merete Laache</a:t>
            </a:r>
            <a:endParaRPr lang="nb-NO" altLang="nb-NO" sz="1800">
              <a:cs typeface="Arial"/>
            </a:endParaRPr>
          </a:p>
          <a:p>
            <a:pPr>
              <a:lnSpc>
                <a:spcPct val="150000"/>
              </a:lnSpc>
            </a:pPr>
            <a:r>
              <a:rPr lang="nb-NO" altLang="nb-NO" sz="1800" dirty="0"/>
              <a:t>Klassene ropes opp</a:t>
            </a:r>
          </a:p>
          <a:p>
            <a:pPr>
              <a:lnSpc>
                <a:spcPct val="150000"/>
              </a:lnSpc>
            </a:pPr>
            <a:r>
              <a:rPr lang="nb-NO" altLang="nb-NO" sz="1800" dirty="0"/>
              <a:t>Foresatte følger elevene til klassebygget</a:t>
            </a:r>
          </a:p>
          <a:p>
            <a:pPr>
              <a:lnSpc>
                <a:spcPct val="150000"/>
              </a:lnSpc>
            </a:pPr>
            <a:r>
              <a:rPr lang="nb-NO" altLang="nb-NO" sz="1800" dirty="0"/>
              <a:t>Elevene blir kjent med kontaktlæreren og klasserommet</a:t>
            </a:r>
          </a:p>
          <a:p>
            <a:pPr>
              <a:lnSpc>
                <a:spcPct val="150000"/>
              </a:lnSpc>
            </a:pPr>
            <a:r>
              <a:rPr lang="nb-NO" altLang="nb-NO" sz="1800" dirty="0"/>
              <a:t>Det blir et kort informasjonsmøte for foresatte</a:t>
            </a:r>
          </a:p>
          <a:p>
            <a:pPr>
              <a:lnSpc>
                <a:spcPct val="150000"/>
              </a:lnSpc>
            </a:pPr>
            <a:r>
              <a:rPr lang="nb-NO" altLang="nb-NO" sz="1800" dirty="0"/>
              <a:t>NB! Det er ikke AKS for 1.trinn denne dagen.</a:t>
            </a:r>
          </a:p>
          <a:p>
            <a:endParaRPr lang="nb-NO" altLang="nb-NO"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tel 1">
            <a:extLst>
              <a:ext uri="{FF2B5EF4-FFF2-40B4-BE49-F238E27FC236}">
                <a16:creationId xmlns:a16="http://schemas.microsoft.com/office/drawing/2014/main" id="{1CE59F92-7222-AE3B-E7C7-D44CB62444B3}"/>
              </a:ext>
            </a:extLst>
          </p:cNvPr>
          <p:cNvSpPr>
            <a:spLocks noGrp="1" noChangeArrowheads="1"/>
          </p:cNvSpPr>
          <p:nvPr>
            <p:ph type="title"/>
          </p:nvPr>
        </p:nvSpPr>
        <p:spPr/>
        <p:txBody>
          <a:bodyPr/>
          <a:lstStyle/>
          <a:p>
            <a:r>
              <a:rPr lang="nb-NO" altLang="nb-NO"/>
              <a:t>Greit å vite</a:t>
            </a:r>
          </a:p>
        </p:txBody>
      </p:sp>
      <p:sp>
        <p:nvSpPr>
          <p:cNvPr id="17411" name="Plassholder for innhold 2">
            <a:extLst>
              <a:ext uri="{FF2B5EF4-FFF2-40B4-BE49-F238E27FC236}">
                <a16:creationId xmlns:a16="http://schemas.microsoft.com/office/drawing/2014/main" id="{B4CB28EF-AC55-5463-E138-0D85245BD2E1}"/>
              </a:ext>
            </a:extLst>
          </p:cNvPr>
          <p:cNvSpPr>
            <a:spLocks noGrp="1" noChangeArrowheads="1"/>
          </p:cNvSpPr>
          <p:nvPr>
            <p:ph sz="half" idx="1"/>
          </p:nvPr>
        </p:nvSpPr>
        <p:spPr/>
        <p:txBody>
          <a:bodyPr/>
          <a:lstStyle/>
          <a:p>
            <a:r>
              <a:rPr lang="nb-NO" altLang="nb-NO" dirty="0"/>
              <a:t>Skolen begynner </a:t>
            </a:r>
            <a:r>
              <a:rPr lang="nb-NO" altLang="nb-NO" dirty="0" err="1"/>
              <a:t>kl</a:t>
            </a:r>
            <a:r>
              <a:rPr lang="nb-NO" altLang="nb-NO" dirty="0"/>
              <a:t> 8.30</a:t>
            </a:r>
          </a:p>
          <a:p>
            <a:r>
              <a:rPr lang="nb-NO" altLang="nb-NO" dirty="0"/>
              <a:t>Viktig å være på tiden – vi ønsker ikke foresatte i gangen</a:t>
            </a:r>
          </a:p>
          <a:p>
            <a:r>
              <a:rPr lang="nb-NO" altLang="nb-NO" dirty="0"/>
              <a:t>Mobilfriskole og klokker</a:t>
            </a:r>
          </a:p>
          <a:p>
            <a:r>
              <a:rPr lang="nb-NO" altLang="nb-NO" dirty="0"/>
              <a:t>Skift</a:t>
            </a:r>
          </a:p>
        </p:txBody>
      </p:sp>
      <p:sp>
        <p:nvSpPr>
          <p:cNvPr id="4" name="Plassholder for innhold 3">
            <a:extLst>
              <a:ext uri="{FF2B5EF4-FFF2-40B4-BE49-F238E27FC236}">
                <a16:creationId xmlns:a16="http://schemas.microsoft.com/office/drawing/2014/main" id="{8084C18A-6846-5D2D-E39E-398D50C73729}"/>
              </a:ext>
            </a:extLst>
          </p:cNvPr>
          <p:cNvSpPr>
            <a:spLocks noGrp="1"/>
          </p:cNvSpPr>
          <p:nvPr>
            <p:ph sz="half" idx="2"/>
          </p:nvPr>
        </p:nvSpPr>
        <p:spPr/>
        <p:txBody>
          <a:bodyPr/>
          <a:lstStyle/>
          <a:p>
            <a:pPr>
              <a:defRPr/>
            </a:pPr>
            <a:r>
              <a:rPr lang="nb-NO" dirty="0"/>
              <a:t>Konflikter</a:t>
            </a:r>
          </a:p>
          <a:p>
            <a:pPr>
              <a:defRPr/>
            </a:pPr>
            <a:r>
              <a:rPr lang="nb-NO" dirty="0"/>
              <a:t>Hva har skjedd før</a:t>
            </a:r>
          </a:p>
          <a:p>
            <a:pPr>
              <a:defRPr/>
            </a:pPr>
            <a:r>
              <a:rPr lang="nb-NO" dirty="0"/>
              <a:t>Nyanser situasjonen</a:t>
            </a:r>
          </a:p>
          <a:p>
            <a:pPr>
              <a:defRPr/>
            </a:pPr>
            <a:r>
              <a:rPr lang="nb-NO" dirty="0"/>
              <a:t>Spør kontaktlærer/</a:t>
            </a:r>
          </a:p>
          <a:p>
            <a:pPr marL="0" indent="0">
              <a:buFontTx/>
              <a:buNone/>
              <a:defRPr/>
            </a:pPr>
            <a:r>
              <a:rPr lang="nb-NO" dirty="0"/>
              <a:t>baseleder på AKS</a:t>
            </a:r>
          </a:p>
        </p:txBody>
      </p:sp>
      <p:sp>
        <p:nvSpPr>
          <p:cNvPr id="17413" name="Plassholder for dato 4">
            <a:extLst>
              <a:ext uri="{FF2B5EF4-FFF2-40B4-BE49-F238E27FC236}">
                <a16:creationId xmlns:a16="http://schemas.microsoft.com/office/drawing/2014/main" id="{C3FF0DE1-3BAF-D3A5-4495-C5410769F5C4}"/>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F6155AAE-73D7-491C-A42B-5FE41D0F59A5}" type="datetime1">
              <a:rPr lang="nb-NO" altLang="nb-NO" sz="900" smtClean="0"/>
              <a:pPr>
                <a:spcBef>
                  <a:spcPct val="0"/>
                </a:spcBef>
                <a:buFontTx/>
                <a:buNone/>
              </a:pPr>
              <a:t>05.06.2026</a:t>
            </a:fld>
            <a:endParaRPr lang="en-US" altLang="nb-NO" sz="900"/>
          </a:p>
        </p:txBody>
      </p:sp>
      <p:sp>
        <p:nvSpPr>
          <p:cNvPr id="17414" name="Plassholder for lysbildenummer 5">
            <a:extLst>
              <a:ext uri="{FF2B5EF4-FFF2-40B4-BE49-F238E27FC236}">
                <a16:creationId xmlns:a16="http://schemas.microsoft.com/office/drawing/2014/main" id="{FDBA5A0D-63A1-34D6-D727-0C1131E0834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5ACDFD68-871A-4CDA-929A-E4E1615C1BC2}" type="slidenum">
              <a:rPr lang="en-US" altLang="nb-NO" sz="900" smtClean="0"/>
              <a:pPr>
                <a:spcBef>
                  <a:spcPct val="0"/>
                </a:spcBef>
                <a:buFontTx/>
                <a:buNone/>
              </a:pPr>
              <a:t>15</a:t>
            </a:fld>
            <a:endParaRPr lang="en-US" altLang="nb-NO" sz="9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tel 1">
            <a:extLst>
              <a:ext uri="{FF2B5EF4-FFF2-40B4-BE49-F238E27FC236}">
                <a16:creationId xmlns:a16="http://schemas.microsoft.com/office/drawing/2014/main" id="{4E631BBE-CF6E-5432-8B6A-9834AD4A679E}"/>
              </a:ext>
            </a:extLst>
          </p:cNvPr>
          <p:cNvSpPr>
            <a:spLocks noGrp="1" noChangeArrowheads="1"/>
          </p:cNvSpPr>
          <p:nvPr>
            <p:ph type="title"/>
          </p:nvPr>
        </p:nvSpPr>
        <p:spPr>
          <a:xfrm>
            <a:off x="1125538" y="730250"/>
            <a:ext cx="8391525" cy="520700"/>
          </a:xfrm>
        </p:spPr>
        <p:txBody>
          <a:bodyPr/>
          <a:lstStyle/>
          <a:p>
            <a:r>
              <a:rPr lang="nb-NO" altLang="nb-NO"/>
              <a:t>Lurt å gjøre før skolestart:</a:t>
            </a:r>
          </a:p>
        </p:txBody>
      </p:sp>
      <p:sp>
        <p:nvSpPr>
          <p:cNvPr id="18435" name="Plassholder for innhold 2">
            <a:extLst>
              <a:ext uri="{FF2B5EF4-FFF2-40B4-BE49-F238E27FC236}">
                <a16:creationId xmlns:a16="http://schemas.microsoft.com/office/drawing/2014/main" id="{C990F81F-30E6-C9DA-B1A2-C6EB6E4AC67F}"/>
              </a:ext>
            </a:extLst>
          </p:cNvPr>
          <p:cNvSpPr>
            <a:spLocks noGrp="1" noChangeArrowheads="1"/>
          </p:cNvSpPr>
          <p:nvPr>
            <p:ph sz="half" idx="1"/>
          </p:nvPr>
        </p:nvSpPr>
        <p:spPr>
          <a:xfrm>
            <a:off x="246063" y="1468438"/>
            <a:ext cx="4913312" cy="4460875"/>
          </a:xfrm>
        </p:spPr>
        <p:txBody>
          <a:bodyPr/>
          <a:lstStyle/>
          <a:p>
            <a:r>
              <a:rPr lang="nb-NO" altLang="nb-NO" sz="1800" dirty="0"/>
              <a:t>Selvstendighet: spising, bekledning, finne ting/legge på plass, sko- borrelås</a:t>
            </a:r>
          </a:p>
          <a:p>
            <a:r>
              <a:rPr lang="nb-NO" altLang="nb-NO" sz="1800" dirty="0"/>
              <a:t>Do-trening – må klare seg selv på do</a:t>
            </a:r>
          </a:p>
          <a:p>
            <a:r>
              <a:rPr lang="nb-NO" altLang="nb-NO" sz="1800" dirty="0"/>
              <a:t>Regulering –tåle nei</a:t>
            </a:r>
            <a:r>
              <a:rPr lang="nb-NO" altLang="nb-NO" sz="2000" dirty="0"/>
              <a:t>!</a:t>
            </a:r>
          </a:p>
          <a:p>
            <a:r>
              <a:rPr lang="nb-NO" altLang="nb-NO" sz="1800" dirty="0"/>
              <a:t>Les bøker for barnet -armkrok</a:t>
            </a:r>
          </a:p>
          <a:p>
            <a:r>
              <a:rPr lang="nb-NO" altLang="nb-NO" sz="1800" dirty="0"/>
              <a:t>Tull med ord –ordspill</a:t>
            </a:r>
          </a:p>
          <a:p>
            <a:r>
              <a:rPr lang="nb-NO" altLang="nb-NO" sz="1800" dirty="0"/>
              <a:t>Lytt ut første lyd –pirre nysgjerrigheten</a:t>
            </a:r>
          </a:p>
          <a:p>
            <a:r>
              <a:rPr lang="nb-NO" altLang="nb-NO" sz="1800" dirty="0"/>
              <a:t>Vær på lyttejakt i skogen –</a:t>
            </a:r>
            <a:r>
              <a:rPr lang="nb-NO" altLang="nb-NO" sz="1800" dirty="0" err="1"/>
              <a:t>hørseltrening</a:t>
            </a:r>
            <a:endParaRPr lang="nb-NO" altLang="nb-NO" sz="1800" dirty="0"/>
          </a:p>
          <a:p>
            <a:r>
              <a:rPr lang="nb-NO" altLang="nb-NO" sz="1800" dirty="0"/>
              <a:t>Spill brettspill –ikke alltid vinne</a:t>
            </a:r>
          </a:p>
          <a:p>
            <a:r>
              <a:rPr lang="nb-NO" altLang="nb-NO" sz="1800" dirty="0"/>
              <a:t>Vente på tur og tur. </a:t>
            </a:r>
          </a:p>
          <a:p>
            <a:pPr>
              <a:lnSpc>
                <a:spcPct val="150000"/>
              </a:lnSpc>
            </a:pPr>
            <a:endParaRPr lang="nb-NO" altLang="nb-NO" dirty="0"/>
          </a:p>
        </p:txBody>
      </p:sp>
      <p:sp>
        <p:nvSpPr>
          <p:cNvPr id="18436" name="Plassholder for dato 4">
            <a:extLst>
              <a:ext uri="{FF2B5EF4-FFF2-40B4-BE49-F238E27FC236}">
                <a16:creationId xmlns:a16="http://schemas.microsoft.com/office/drawing/2014/main" id="{16D0B358-B7CA-948F-FD27-5B512CC52AE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215AD9E1-62FC-45FB-BB52-BACDCFB3088A}" type="datetime1">
              <a:rPr lang="nb-NO" altLang="nb-NO" sz="900" smtClean="0"/>
              <a:pPr>
                <a:spcBef>
                  <a:spcPct val="0"/>
                </a:spcBef>
                <a:buFontTx/>
                <a:buNone/>
              </a:pPr>
              <a:t>05.06.2026</a:t>
            </a:fld>
            <a:endParaRPr lang="en-US" altLang="nb-NO" sz="900"/>
          </a:p>
        </p:txBody>
      </p:sp>
      <p:sp>
        <p:nvSpPr>
          <p:cNvPr id="18437" name="Plassholder for lysbildenummer 5">
            <a:extLst>
              <a:ext uri="{FF2B5EF4-FFF2-40B4-BE49-F238E27FC236}">
                <a16:creationId xmlns:a16="http://schemas.microsoft.com/office/drawing/2014/main" id="{0A1903EB-1196-DE81-51EA-7166760FF87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F423E957-9125-4BEA-B9FD-00B5271021D2}" type="slidenum">
              <a:rPr lang="en-US" altLang="nb-NO" sz="900" smtClean="0"/>
              <a:pPr>
                <a:spcBef>
                  <a:spcPct val="0"/>
                </a:spcBef>
                <a:buFontTx/>
                <a:buNone/>
              </a:pPr>
              <a:t>16</a:t>
            </a:fld>
            <a:endParaRPr lang="en-US" altLang="nb-NO" sz="900"/>
          </a:p>
        </p:txBody>
      </p:sp>
      <p:pic>
        <p:nvPicPr>
          <p:cNvPr id="18438" name="Plassholder for bilde 8">
            <a:extLst>
              <a:ext uri="{FF2B5EF4-FFF2-40B4-BE49-F238E27FC236}">
                <a16:creationId xmlns:a16="http://schemas.microsoft.com/office/drawing/2014/main" id="{0835BDE2-A32A-D878-22CC-E3275E03525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7780" b="7780"/>
          <a:stretch>
            <a:fillRect/>
          </a:stretch>
        </p:blipFill>
        <p:spPr>
          <a:xfrm>
            <a:off x="5102225" y="1468438"/>
            <a:ext cx="4359275" cy="43370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tel 1">
            <a:extLst>
              <a:ext uri="{FF2B5EF4-FFF2-40B4-BE49-F238E27FC236}">
                <a16:creationId xmlns:a16="http://schemas.microsoft.com/office/drawing/2014/main" id="{E78277E6-6A28-168B-97BA-A670F9BFEAA4}"/>
              </a:ext>
            </a:extLst>
          </p:cNvPr>
          <p:cNvSpPr>
            <a:spLocks noGrp="1" noChangeArrowheads="1"/>
          </p:cNvSpPr>
          <p:nvPr>
            <p:ph type="title"/>
          </p:nvPr>
        </p:nvSpPr>
        <p:spPr/>
        <p:txBody>
          <a:bodyPr/>
          <a:lstStyle/>
          <a:p>
            <a:r>
              <a:rPr lang="nb-NO" altLang="nb-NO"/>
              <a:t>Informasjon fra sosiallærer</a:t>
            </a:r>
          </a:p>
        </p:txBody>
      </p:sp>
      <p:sp>
        <p:nvSpPr>
          <p:cNvPr id="16387" name="Plassholder for innhold 2">
            <a:extLst>
              <a:ext uri="{FF2B5EF4-FFF2-40B4-BE49-F238E27FC236}">
                <a16:creationId xmlns:a16="http://schemas.microsoft.com/office/drawing/2014/main" id="{AD421E62-92A3-EA97-E7F4-DECB2B00803E}"/>
              </a:ext>
            </a:extLst>
          </p:cNvPr>
          <p:cNvSpPr>
            <a:spLocks noGrp="1"/>
          </p:cNvSpPr>
          <p:nvPr>
            <p:ph idx="1"/>
          </p:nvPr>
        </p:nvSpPr>
        <p:spPr>
          <a:xfrm>
            <a:off x="1049338" y="2492375"/>
            <a:ext cx="8393112" cy="2895600"/>
          </a:xfrm>
        </p:spPr>
        <p:txBody>
          <a:bodyPr/>
          <a:lstStyle/>
          <a:p>
            <a:pPr>
              <a:defRPr/>
            </a:pPr>
            <a:r>
              <a:rPr lang="nb-NO" altLang="nb-NO" dirty="0"/>
              <a:t>Elever med behov for tilrettelegging</a:t>
            </a:r>
          </a:p>
          <a:p>
            <a:pPr lvl="1">
              <a:defRPr/>
            </a:pPr>
            <a:r>
              <a:rPr lang="nb-NO" altLang="nb-NO" dirty="0"/>
              <a:t>PPT</a:t>
            </a:r>
          </a:p>
          <a:p>
            <a:pPr lvl="1">
              <a:defRPr/>
            </a:pPr>
            <a:r>
              <a:rPr lang="nb-NO" altLang="nb-NO" dirty="0"/>
              <a:t>Helsesykepleier</a:t>
            </a:r>
          </a:p>
          <a:p>
            <a:pPr>
              <a:defRPr/>
            </a:pPr>
            <a:r>
              <a:rPr lang="nb-NO" altLang="nb-NO" dirty="0"/>
              <a:t>Sosiallærers ansvarsområder</a:t>
            </a:r>
          </a:p>
          <a:p>
            <a:pPr lvl="1">
              <a:defRPr/>
            </a:pPr>
            <a:r>
              <a:rPr lang="nb-NO" altLang="nb-NO" dirty="0"/>
              <a:t>Følger opp elevene i samarbeid med lærerne og eksterne samarbeidspartnere. </a:t>
            </a:r>
          </a:p>
          <a:p>
            <a:pPr lvl="1">
              <a:defRPr/>
            </a:pPr>
            <a:r>
              <a:rPr lang="nb-NO" altLang="nb-NO" dirty="0"/>
              <a:t>Samarbeider med eksterne samarbeidspartnere</a:t>
            </a:r>
          </a:p>
          <a:p>
            <a:pPr lvl="1">
              <a:defRPr/>
            </a:pPr>
            <a:endParaRPr lang="nb-NO" altLang="nb-NO" dirty="0"/>
          </a:p>
          <a:p>
            <a:pPr lvl="1">
              <a:defRPr/>
            </a:pPr>
            <a:endParaRPr lang="nb-NO" altLang="nb-NO" dirty="0"/>
          </a:p>
          <a:p>
            <a:pPr>
              <a:defRPr/>
            </a:pPr>
            <a:endParaRPr lang="nb-NO" altLang="nb-NO" dirty="0"/>
          </a:p>
          <a:p>
            <a:pPr marL="0" indent="0">
              <a:buFontTx/>
              <a:buNone/>
              <a:defRPr/>
            </a:pPr>
            <a:endParaRPr lang="nb-NO" altLang="nb-NO" dirty="0"/>
          </a:p>
          <a:p>
            <a:pPr>
              <a:defRPr/>
            </a:pPr>
            <a:endParaRPr lang="nb-NO" altLang="nb-NO" dirty="0"/>
          </a:p>
        </p:txBody>
      </p:sp>
      <p:sp>
        <p:nvSpPr>
          <p:cNvPr id="19460" name="Plassholder for dato 3">
            <a:extLst>
              <a:ext uri="{FF2B5EF4-FFF2-40B4-BE49-F238E27FC236}">
                <a16:creationId xmlns:a16="http://schemas.microsoft.com/office/drawing/2014/main" id="{4E096BFD-B849-8BF2-8B52-BA0A33D5484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nb-NO" sz="900"/>
          </a:p>
        </p:txBody>
      </p:sp>
      <p:sp>
        <p:nvSpPr>
          <p:cNvPr id="19461" name="Plassholder for lysbildenummer 4">
            <a:extLst>
              <a:ext uri="{FF2B5EF4-FFF2-40B4-BE49-F238E27FC236}">
                <a16:creationId xmlns:a16="http://schemas.microsoft.com/office/drawing/2014/main" id="{18602E5A-7358-C0E9-E730-59A9CCC472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A45FDE9A-76D3-48C8-B571-4C86CD568B88}" type="slidenum">
              <a:rPr lang="en-US" altLang="nb-NO" sz="900" smtClean="0"/>
              <a:pPr>
                <a:spcBef>
                  <a:spcPct val="0"/>
                </a:spcBef>
                <a:buFontTx/>
                <a:buNone/>
              </a:pPr>
              <a:t>17</a:t>
            </a:fld>
            <a:endParaRPr lang="en-US" altLang="nb-NO" sz="9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2A99DA-0DFB-7EFC-B31F-448E10DDAC21}"/>
              </a:ext>
            </a:extLst>
          </p:cNvPr>
          <p:cNvSpPr>
            <a:spLocks noGrp="1" noChangeArrowheads="1"/>
          </p:cNvSpPr>
          <p:nvPr>
            <p:ph type="title"/>
          </p:nvPr>
        </p:nvSpPr>
        <p:spPr>
          <a:xfrm>
            <a:off x="1047750" y="1497013"/>
            <a:ext cx="8393113" cy="933450"/>
          </a:xfrm>
        </p:spPr>
        <p:txBody>
          <a:bodyPr/>
          <a:lstStyle/>
          <a:p>
            <a:r>
              <a:rPr lang="nb-NO" altLang="nb-NO"/>
              <a:t>Et trygt og godt skolemiljø for alle §12</a:t>
            </a:r>
            <a:br>
              <a:rPr lang="nb-NO" altLang="nb-NO" sz="2000"/>
            </a:br>
            <a:br>
              <a:rPr lang="nb-NO" altLang="nb-NO" sz="2000"/>
            </a:br>
            <a:r>
              <a:rPr lang="nb-NO" altLang="nb-NO"/>
              <a:t>	</a:t>
            </a:r>
          </a:p>
        </p:txBody>
      </p:sp>
      <p:sp>
        <p:nvSpPr>
          <p:cNvPr id="3" name="Plassholder for innhold 2">
            <a:extLst>
              <a:ext uri="{FF2B5EF4-FFF2-40B4-BE49-F238E27FC236}">
                <a16:creationId xmlns:a16="http://schemas.microsoft.com/office/drawing/2014/main" id="{F8181D89-FD4B-E7DD-2D52-981243943AC5}"/>
              </a:ext>
            </a:extLst>
          </p:cNvPr>
          <p:cNvSpPr>
            <a:spLocks noGrp="1"/>
          </p:cNvSpPr>
          <p:nvPr>
            <p:ph idx="1"/>
          </p:nvPr>
        </p:nvSpPr>
        <p:spPr>
          <a:xfrm>
            <a:off x="581025" y="1963737"/>
            <a:ext cx="8793163" cy="3627165"/>
          </a:xfrm>
        </p:spPr>
        <p:txBody>
          <a:bodyPr/>
          <a:lstStyle/>
          <a:p>
            <a:pPr marL="0" indent="0">
              <a:buFontTx/>
              <a:buNone/>
              <a:defRPr/>
            </a:pPr>
            <a:endParaRPr lang="nb-NO" dirty="0"/>
          </a:p>
          <a:p>
            <a:pPr marL="0" indent="0">
              <a:buFontTx/>
              <a:buNone/>
              <a:defRPr/>
            </a:pPr>
            <a:r>
              <a:rPr lang="nb-NO" dirty="0"/>
              <a:t>Et trygt og godt skolemiljø er selve fundamentet for at læring skal kunne finne sted. </a:t>
            </a:r>
          </a:p>
          <a:p>
            <a:pPr marL="0" indent="0">
              <a:buFontTx/>
              <a:buNone/>
              <a:defRPr/>
            </a:pPr>
            <a:r>
              <a:rPr lang="nb-NO" dirty="0"/>
              <a:t>Mange ulike tiltak som skal fungere forebyggende</a:t>
            </a:r>
          </a:p>
          <a:p>
            <a:pPr marL="0" indent="0">
              <a:buFontTx/>
              <a:buNone/>
              <a:defRPr/>
            </a:pPr>
            <a:r>
              <a:rPr lang="nb-NO" dirty="0"/>
              <a:t>Vi har nulltoleranse mot mobbing, vold og rasisme på Lambertseter skole</a:t>
            </a:r>
          </a:p>
          <a:p>
            <a:pPr marL="0" indent="0">
              <a:buFontTx/>
              <a:buNone/>
              <a:defRPr/>
            </a:pPr>
            <a:endParaRPr lang="nb-NO" dirty="0"/>
          </a:p>
          <a:p>
            <a:pPr marL="0" indent="0">
              <a:buFontTx/>
              <a:buNone/>
              <a:defRPr/>
            </a:pPr>
            <a:endParaRPr lang="nb-NO" dirty="0"/>
          </a:p>
          <a:p>
            <a:pPr marL="0" indent="0">
              <a:buFontTx/>
              <a:buNone/>
              <a:defRPr/>
            </a:pPr>
            <a:endParaRPr lang="nb-NO" dirty="0"/>
          </a:p>
          <a:p>
            <a:pPr marL="0" indent="0">
              <a:buFontTx/>
              <a:buNone/>
              <a:defRPr/>
            </a:pPr>
            <a:endParaRPr lang="nb-NO" dirty="0"/>
          </a:p>
          <a:p>
            <a:pPr marL="0" indent="0">
              <a:buFontTx/>
              <a:buNone/>
              <a:defRPr/>
            </a:pPr>
            <a:endParaRPr lang="nb-NO" dirty="0"/>
          </a:p>
          <a:p>
            <a:pPr marL="0" indent="0">
              <a:buFontTx/>
              <a:buNone/>
              <a:defRPr/>
            </a:pPr>
            <a:endParaRPr lang="nb-NO" dirty="0"/>
          </a:p>
          <a:p>
            <a:pPr>
              <a:defRPr/>
            </a:pPr>
            <a:endParaRPr lang="nb-NO" dirty="0"/>
          </a:p>
          <a:p>
            <a:pPr marL="0" indent="0">
              <a:buFontTx/>
              <a:buNone/>
              <a:defRPr/>
            </a:pPr>
            <a:endParaRPr lang="nb-NO" dirty="0"/>
          </a:p>
          <a:p>
            <a:pPr marL="0" indent="0">
              <a:buFontTx/>
              <a:buNone/>
              <a:defRPr/>
            </a:pPr>
            <a:endParaRPr lang="nb-NO" dirty="0"/>
          </a:p>
        </p:txBody>
      </p:sp>
      <p:sp>
        <p:nvSpPr>
          <p:cNvPr id="12292" name="Plassholder for lysbildenummer 4">
            <a:extLst>
              <a:ext uri="{FF2B5EF4-FFF2-40B4-BE49-F238E27FC236}">
                <a16:creationId xmlns:a16="http://schemas.microsoft.com/office/drawing/2014/main" id="{81B9A1CB-A39B-8F20-01BF-C69F1B92D3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3845E69F-B90C-411E-B08D-4F01B8335EC7}" type="slidenum">
              <a:rPr lang="en-US" altLang="nb-NO" sz="900" smtClean="0"/>
              <a:pPr>
                <a:spcBef>
                  <a:spcPct val="0"/>
                </a:spcBef>
                <a:buFontTx/>
                <a:buNone/>
              </a:pPr>
              <a:t>18</a:t>
            </a:fld>
            <a:endParaRPr lang="en-US" altLang="nb-NO" sz="900"/>
          </a:p>
        </p:txBody>
      </p:sp>
      <p:sp>
        <p:nvSpPr>
          <p:cNvPr id="6" name="Plassholder for innhold 2">
            <a:extLst>
              <a:ext uri="{FF2B5EF4-FFF2-40B4-BE49-F238E27FC236}">
                <a16:creationId xmlns:a16="http://schemas.microsoft.com/office/drawing/2014/main" id="{EBBFA8A0-00B9-69BB-43E1-643CAADC1E3C}"/>
              </a:ext>
            </a:extLst>
          </p:cNvPr>
          <p:cNvSpPr txBox="1">
            <a:spLocks/>
          </p:cNvSpPr>
          <p:nvPr/>
        </p:nvSpPr>
        <p:spPr bwMode="auto">
          <a:xfrm>
            <a:off x="581025" y="3546475"/>
            <a:ext cx="9091613" cy="2395538"/>
          </a:xfrm>
          <a:prstGeom prst="rect">
            <a:avLst/>
          </a:prstGeom>
          <a:noFill/>
          <a:ln>
            <a:noFill/>
          </a:ln>
        </p:spPr>
        <p:txBody>
          <a:bodyPr lIns="91396" tIns="45698" rIns="91396" bIns="45698"/>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FontTx/>
              <a:buNone/>
              <a:defRPr/>
            </a:pPr>
            <a:endParaRPr lang="nb-NO" sz="1800" kern="0" dirty="0"/>
          </a:p>
          <a:p>
            <a:pPr marL="0" indent="0">
              <a:buFontTx/>
              <a:buNone/>
              <a:defRPr/>
            </a:pPr>
            <a:r>
              <a:rPr lang="nb-NO" sz="1800" kern="0" dirty="0"/>
              <a:t>Hvis ditt eller andre barn opplever å ikke ha et trygt og godt skolemiljø: </a:t>
            </a:r>
          </a:p>
          <a:p>
            <a:pPr marL="0" indent="0">
              <a:buFontTx/>
              <a:buNone/>
              <a:defRPr/>
            </a:pPr>
            <a:r>
              <a:rPr lang="nb-NO" sz="1800" kern="0" dirty="0"/>
              <a:t> - Ta kontakt med skolen (først kontaktlærer og baseleder AKS)</a:t>
            </a:r>
          </a:p>
          <a:p>
            <a:pPr marL="0" indent="0">
              <a:buFontTx/>
              <a:buNone/>
              <a:defRPr/>
            </a:pPr>
            <a:endParaRPr lang="nb-NO" sz="1800" b="1" kern="0" dirty="0"/>
          </a:p>
          <a:p>
            <a:pPr>
              <a:defRPr/>
            </a:pPr>
            <a:endParaRPr lang="nb-NO"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lassholder for innhold 3">
            <a:extLst>
              <a:ext uri="{FF2B5EF4-FFF2-40B4-BE49-F238E27FC236}">
                <a16:creationId xmlns:a16="http://schemas.microsoft.com/office/drawing/2014/main" id="{0058E40A-75E0-CB95-AF45-57593D5A16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2288" y="2111375"/>
            <a:ext cx="8861425" cy="263525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tel 1">
            <a:extLst>
              <a:ext uri="{FF2B5EF4-FFF2-40B4-BE49-F238E27FC236}">
                <a16:creationId xmlns:a16="http://schemas.microsoft.com/office/drawing/2014/main" id="{2A3021F9-7511-3D5B-05A8-4C7887D83640}"/>
              </a:ext>
            </a:extLst>
          </p:cNvPr>
          <p:cNvSpPr>
            <a:spLocks noGrp="1" noChangeArrowheads="1"/>
          </p:cNvSpPr>
          <p:nvPr>
            <p:ph type="title"/>
          </p:nvPr>
        </p:nvSpPr>
        <p:spPr>
          <a:xfrm>
            <a:off x="1081088" y="730250"/>
            <a:ext cx="8393112" cy="520700"/>
          </a:xfrm>
        </p:spPr>
        <p:txBody>
          <a:bodyPr/>
          <a:lstStyle/>
          <a:p>
            <a:endParaRPr lang="nb-NO" altLang="nb-NO"/>
          </a:p>
        </p:txBody>
      </p:sp>
      <p:sp>
        <p:nvSpPr>
          <p:cNvPr id="7171" name="Plassholder for innhold 2">
            <a:extLst>
              <a:ext uri="{FF2B5EF4-FFF2-40B4-BE49-F238E27FC236}">
                <a16:creationId xmlns:a16="http://schemas.microsoft.com/office/drawing/2014/main" id="{DE19ADD5-4192-AFF8-7000-32560FAF35C7}"/>
              </a:ext>
            </a:extLst>
          </p:cNvPr>
          <p:cNvSpPr>
            <a:spLocks noGrp="1" noChangeArrowheads="1"/>
          </p:cNvSpPr>
          <p:nvPr>
            <p:ph idx="1"/>
          </p:nvPr>
        </p:nvSpPr>
        <p:spPr>
          <a:xfrm>
            <a:off x="977900" y="1687513"/>
            <a:ext cx="8393113" cy="3670300"/>
          </a:xfrm>
        </p:spPr>
        <p:txBody>
          <a:bodyPr/>
          <a:lstStyle/>
          <a:p>
            <a:pPr>
              <a:lnSpc>
                <a:spcPct val="150000"/>
              </a:lnSpc>
            </a:pPr>
            <a:r>
              <a:rPr lang="nb-NO" altLang="nb-NO" dirty="0"/>
              <a:t>Velkommen og introduksjon</a:t>
            </a:r>
          </a:p>
          <a:p>
            <a:r>
              <a:rPr lang="nb-NO"/>
              <a:t>Informasjon fra FAU</a:t>
            </a:r>
            <a:endParaRPr lang="en-US">
              <a:cs typeface="Arial"/>
            </a:endParaRPr>
          </a:p>
          <a:p>
            <a:r>
              <a:rPr lang="nb-NO"/>
              <a:t>Kort informasjon fra helseskyepleiere</a:t>
            </a:r>
          </a:p>
          <a:p>
            <a:pPr>
              <a:lnSpc>
                <a:spcPct val="150000"/>
              </a:lnSpc>
            </a:pPr>
            <a:r>
              <a:rPr lang="nb-NO" altLang="nb-NO" dirty="0"/>
              <a:t>Informasjon fra avdelingsleder 1.-4. trinn Camilla Sillerud-Howell</a:t>
            </a:r>
          </a:p>
          <a:p>
            <a:pPr>
              <a:lnSpc>
                <a:spcPct val="150000"/>
              </a:lnSpc>
            </a:pPr>
            <a:r>
              <a:rPr lang="nb-NO" altLang="nb-NO" dirty="0"/>
              <a:t>Informasjon fra sosiallærer 1.-4. trinn Tina Hvidsand</a:t>
            </a:r>
          </a:p>
          <a:p>
            <a:pPr>
              <a:lnSpc>
                <a:spcPct val="150000"/>
              </a:lnSpc>
            </a:pPr>
            <a:r>
              <a:rPr lang="nb-NO" altLang="nb-NO" dirty="0"/>
              <a:t>Informasjon fra AKS ved AKS-leder Inger Bore og baseleder Elisabeth Reintz Søgård</a:t>
            </a:r>
          </a:p>
          <a:p>
            <a:pPr>
              <a:lnSpc>
                <a:spcPct val="150000"/>
              </a:lnSpc>
            </a:pPr>
            <a:endParaRPr lang="nb-NO" altLang="nb-NO" dirty="0"/>
          </a:p>
          <a:p>
            <a:endParaRPr lang="nb-NO" altLang="nb-NO" dirty="0"/>
          </a:p>
          <a:p>
            <a:endParaRPr lang="nb-NO" altLang="nb-NO" dirty="0"/>
          </a:p>
          <a:p>
            <a:endParaRPr lang="nb-NO" altLang="nb-NO" dirty="0"/>
          </a:p>
          <a:p>
            <a:endParaRPr lang="nb-NO" altLang="nb-NO" dirty="0"/>
          </a:p>
        </p:txBody>
      </p:sp>
      <p:sp>
        <p:nvSpPr>
          <p:cNvPr id="7172" name="Plassholder for dato 3">
            <a:extLst>
              <a:ext uri="{FF2B5EF4-FFF2-40B4-BE49-F238E27FC236}">
                <a16:creationId xmlns:a16="http://schemas.microsoft.com/office/drawing/2014/main" id="{C77C8540-E718-7013-76BA-22968861E071}"/>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nb-NO" sz="900"/>
          </a:p>
        </p:txBody>
      </p:sp>
      <p:sp>
        <p:nvSpPr>
          <p:cNvPr id="7173" name="Plassholder for lysbildenummer 4">
            <a:extLst>
              <a:ext uri="{FF2B5EF4-FFF2-40B4-BE49-F238E27FC236}">
                <a16:creationId xmlns:a16="http://schemas.microsoft.com/office/drawing/2014/main" id="{46A0D2B6-4EB7-4C15-8550-5FFEDF77DC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E9986FEC-B9C8-47D6-AA92-A43C75D134BA}" type="slidenum">
              <a:rPr lang="en-US" altLang="nb-NO" sz="900" smtClean="0"/>
              <a:pPr>
                <a:spcBef>
                  <a:spcPct val="0"/>
                </a:spcBef>
                <a:buFontTx/>
                <a:buNone/>
              </a:pPr>
              <a:t>2</a:t>
            </a:fld>
            <a:endParaRPr lang="en-US" altLang="nb-NO" sz="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a:extLst>
              <a:ext uri="{FF2B5EF4-FFF2-40B4-BE49-F238E27FC236}">
                <a16:creationId xmlns:a16="http://schemas.microsoft.com/office/drawing/2014/main" id="{6E6F7AE4-7982-5569-776C-B8AAE8B4053C}"/>
              </a:ext>
            </a:extLst>
          </p:cNvPr>
          <p:cNvSpPr>
            <a:spLocks noGrp="1" noChangeArrowheads="1"/>
          </p:cNvSpPr>
          <p:nvPr>
            <p:ph type="title"/>
          </p:nvPr>
        </p:nvSpPr>
        <p:spPr/>
        <p:txBody>
          <a:bodyPr/>
          <a:lstStyle/>
          <a:p>
            <a:endParaRPr lang="nb-NO" altLang="nb-NO"/>
          </a:p>
        </p:txBody>
      </p:sp>
      <p:sp>
        <p:nvSpPr>
          <p:cNvPr id="21507" name="Plassholder for innhold 2">
            <a:extLst>
              <a:ext uri="{FF2B5EF4-FFF2-40B4-BE49-F238E27FC236}">
                <a16:creationId xmlns:a16="http://schemas.microsoft.com/office/drawing/2014/main" id="{4F9FBD5F-12AA-A74A-C1DE-7BCAF6C4C823}"/>
              </a:ext>
            </a:extLst>
          </p:cNvPr>
          <p:cNvSpPr>
            <a:spLocks noGrp="1" noChangeArrowheads="1"/>
          </p:cNvSpPr>
          <p:nvPr>
            <p:ph idx="1"/>
          </p:nvPr>
        </p:nvSpPr>
        <p:spPr/>
        <p:txBody>
          <a:bodyPr/>
          <a:lstStyle/>
          <a:p>
            <a:pPr marL="0" indent="0">
              <a:buFontTx/>
              <a:buNone/>
            </a:pPr>
            <a:endParaRPr lang="nb-NO" altLang="nb-NO"/>
          </a:p>
        </p:txBody>
      </p:sp>
      <p:pic>
        <p:nvPicPr>
          <p:cNvPr id="21508" name="Picture 6">
            <a:extLst>
              <a:ext uri="{FF2B5EF4-FFF2-40B4-BE49-F238E27FC236}">
                <a16:creationId xmlns:a16="http://schemas.microsoft.com/office/drawing/2014/main" id="{E5F89173-4CDB-0D2A-7EC0-063D1009F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906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tel 1">
            <a:extLst>
              <a:ext uri="{FF2B5EF4-FFF2-40B4-BE49-F238E27FC236}">
                <a16:creationId xmlns:a16="http://schemas.microsoft.com/office/drawing/2014/main" id="{E0057230-B89A-E693-7778-2EEF3887A10A}"/>
              </a:ext>
            </a:extLst>
          </p:cNvPr>
          <p:cNvSpPr>
            <a:spLocks noGrp="1" noChangeArrowheads="1"/>
          </p:cNvSpPr>
          <p:nvPr>
            <p:ph type="title"/>
          </p:nvPr>
        </p:nvSpPr>
        <p:spPr/>
        <p:txBody>
          <a:bodyPr/>
          <a:lstStyle/>
          <a:p>
            <a:pPr algn="ctr"/>
            <a:endParaRPr lang="nb-NO" altLang="nb-NO" dirty="0">
              <a:cs typeface="Arial"/>
            </a:endParaRPr>
          </a:p>
        </p:txBody>
      </p:sp>
      <p:pic>
        <p:nvPicPr>
          <p:cNvPr id="22531" name="Plassholder for innhold 3">
            <a:extLst>
              <a:ext uri="{FF2B5EF4-FFF2-40B4-BE49-F238E27FC236}">
                <a16:creationId xmlns:a16="http://schemas.microsoft.com/office/drawing/2014/main" id="{7067DD05-7A35-761F-7F9B-20116DD038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3225" y="3495675"/>
            <a:ext cx="4422775" cy="2719388"/>
          </a:xfrm>
        </p:spPr>
      </p:pic>
      <p:sp>
        <p:nvSpPr>
          <p:cNvPr id="22532" name="TekstSylinder 5">
            <a:extLst>
              <a:ext uri="{FF2B5EF4-FFF2-40B4-BE49-F238E27FC236}">
                <a16:creationId xmlns:a16="http://schemas.microsoft.com/office/drawing/2014/main" id="{11BDFE98-B812-C1BA-C6D7-A46BF23552F6}"/>
              </a:ext>
            </a:extLst>
          </p:cNvPr>
          <p:cNvSpPr txBox="1">
            <a:spLocks noChangeArrowheads="1"/>
          </p:cNvSpPr>
          <p:nvPr/>
        </p:nvSpPr>
        <p:spPr bwMode="auto">
          <a:xfrm>
            <a:off x="633413" y="2266950"/>
            <a:ext cx="4492625"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nSpc>
                <a:spcPts val="2700"/>
              </a:lnSpc>
              <a:spcBef>
                <a:spcPct val="0"/>
              </a:spcBef>
              <a:buFontTx/>
              <a:buNone/>
            </a:pPr>
            <a:r>
              <a:rPr lang="nb-NO" altLang="nb-NO" sz="1200">
                <a:solidFill>
                  <a:srgbClr val="000000"/>
                </a:solidFill>
              </a:rPr>
              <a:t>Lambertseter Aktivitetsskole er pr. i dag ca 230 barn fordelt på 5 avdelinger.​</a:t>
            </a:r>
            <a:endParaRPr lang="nb-NO" altLang="nb-NO" sz="1200">
              <a:solidFill>
                <a:srgbClr val="000000"/>
              </a:solidFill>
              <a:latin typeface="Segoe UI" panose="020B0502040204020203" pitchFamily="34" charset="0"/>
            </a:endParaRPr>
          </a:p>
          <a:p>
            <a:pPr>
              <a:lnSpc>
                <a:spcPts val="2700"/>
              </a:lnSpc>
              <a:spcBef>
                <a:spcPct val="0"/>
              </a:spcBef>
              <a:buFontTx/>
              <a:buNone/>
            </a:pPr>
            <a:r>
              <a:rPr lang="nb-NO" altLang="nb-NO" sz="1200">
                <a:solidFill>
                  <a:srgbClr val="000000"/>
                </a:solidFill>
              </a:rPr>
              <a:t>Vi er en flott gjeng med forskjellige personer med ulik alder, utdannelse og kjønn. ​</a:t>
            </a:r>
            <a:endParaRPr lang="nb-NO" altLang="nb-NO" sz="1200">
              <a:solidFill>
                <a:srgbClr val="000000"/>
              </a:solidFill>
              <a:latin typeface="Segoe UI" panose="020B0502040204020203" pitchFamily="34" charset="0"/>
            </a:endParaRPr>
          </a:p>
          <a:p>
            <a:pPr>
              <a:lnSpc>
                <a:spcPts val="2700"/>
              </a:lnSpc>
              <a:spcBef>
                <a:spcPct val="0"/>
              </a:spcBef>
              <a:buFontTx/>
              <a:buNone/>
            </a:pPr>
            <a:r>
              <a:rPr lang="nb-NO" altLang="nb-NO" sz="1200">
                <a:solidFill>
                  <a:srgbClr val="000000"/>
                </a:solidFill>
              </a:rPr>
              <a:t>Vi er ca 30 ansatte.​</a:t>
            </a:r>
            <a:endParaRPr lang="nb-NO" altLang="nb-NO" sz="1200">
              <a:solidFill>
                <a:srgbClr val="000000"/>
              </a:solidFill>
              <a:latin typeface="Segoe UI" panose="020B0502040204020203" pitchFamily="34" charset="0"/>
            </a:endParaRPr>
          </a:p>
          <a:p>
            <a:pPr>
              <a:lnSpc>
                <a:spcPts val="2700"/>
              </a:lnSpc>
              <a:spcBef>
                <a:spcPct val="0"/>
              </a:spcBef>
              <a:buFontTx/>
              <a:buNone/>
            </a:pPr>
            <a:r>
              <a:rPr lang="nb-NO" altLang="nb-NO" sz="1200">
                <a:solidFill>
                  <a:srgbClr val="000000"/>
                </a:solidFill>
              </a:rPr>
              <a:t>Skolen og AKS har sambruk av lokalene og noen ansatte. 1.trinn hører til på avdeling SATURN. ​</a:t>
            </a:r>
            <a:endParaRPr lang="nb-NO" altLang="nb-NO" sz="1200">
              <a:solidFill>
                <a:srgbClr val="000000"/>
              </a:solidFill>
              <a:latin typeface="Segoe UI" panose="020B0502040204020203" pitchFamily="34" charset="0"/>
            </a:endParaRPr>
          </a:p>
          <a:p>
            <a:pPr>
              <a:lnSpc>
                <a:spcPts val="2700"/>
              </a:lnSpc>
              <a:spcBef>
                <a:spcPct val="0"/>
              </a:spcBef>
              <a:buFontTx/>
              <a:buNone/>
            </a:pPr>
            <a:r>
              <a:rPr lang="nb-NO" altLang="nb-NO" sz="1200">
                <a:solidFill>
                  <a:srgbClr val="000000"/>
                </a:solidFill>
              </a:rPr>
              <a:t>1.trinn har gratis kjernetid. Det betyr at barna kan være hos oss 12 timer i uka etter skoletid. Har du behov for morgenåpning, så må du søke heltidsplass. ​</a:t>
            </a:r>
            <a:endParaRPr lang="nb-NO" altLang="nb-NO" sz="1200">
              <a:solidFill>
                <a:srgbClr val="000000"/>
              </a:solidFill>
              <a:latin typeface="Segoe UI" panose="020B0502040204020203" pitchFamily="34" charset="0"/>
            </a:endParaRPr>
          </a:p>
          <a:p>
            <a:pPr>
              <a:lnSpc>
                <a:spcPts val="2700"/>
              </a:lnSpc>
              <a:spcBef>
                <a:spcPct val="0"/>
              </a:spcBef>
              <a:buFontTx/>
              <a:buNone/>
            </a:pPr>
            <a:r>
              <a:rPr lang="nb-NO" altLang="nb-NO" sz="1200">
                <a:solidFill>
                  <a:srgbClr val="000000"/>
                </a:solidFill>
                <a:latin typeface="Arial"/>
                <a:cs typeface="Arial"/>
              </a:rPr>
              <a:t>​SATURN TLF: 992 85 160(åpner 03.08.26)​</a:t>
            </a:r>
          </a:p>
          <a:p>
            <a:pPr>
              <a:lnSpc>
                <a:spcPts val="2700"/>
              </a:lnSpc>
              <a:spcBef>
                <a:spcPct val="0"/>
              </a:spcBef>
              <a:buFontTx/>
              <a:buNone/>
            </a:pPr>
            <a:r>
              <a:rPr lang="nb-NO" altLang="nb-NO" sz="1200">
                <a:solidFill>
                  <a:srgbClr val="000000"/>
                </a:solidFill>
              </a:rPr>
              <a:t>AKS TLF: 99285160​</a:t>
            </a:r>
            <a:endParaRPr lang="nb-NO" altLang="nb-NO" sz="1200">
              <a:solidFill>
                <a:srgbClr val="000000"/>
              </a:solidFill>
              <a:latin typeface="Segoe UI" panose="020B0502040204020203"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1">
            <a:extLst>
              <a:ext uri="{FF2B5EF4-FFF2-40B4-BE49-F238E27FC236}">
                <a16:creationId xmlns:a16="http://schemas.microsoft.com/office/drawing/2014/main" id="{FE6A1ED1-C7F8-A574-6335-493EA1FB5C98}"/>
              </a:ext>
            </a:extLst>
          </p:cNvPr>
          <p:cNvSpPr>
            <a:spLocks noGrp="1" noChangeArrowheads="1"/>
          </p:cNvSpPr>
          <p:nvPr>
            <p:ph type="title"/>
          </p:nvPr>
        </p:nvSpPr>
        <p:spPr/>
        <p:txBody>
          <a:bodyPr/>
          <a:lstStyle/>
          <a:p>
            <a:r>
              <a:rPr lang="nb-NO" altLang="nb-NO"/>
              <a:t>SOMMERKLUBB 2026 </a:t>
            </a:r>
          </a:p>
        </p:txBody>
      </p:sp>
      <p:sp>
        <p:nvSpPr>
          <p:cNvPr id="23555" name="Plassholder for innhold 2">
            <a:extLst>
              <a:ext uri="{FF2B5EF4-FFF2-40B4-BE49-F238E27FC236}">
                <a16:creationId xmlns:a16="http://schemas.microsoft.com/office/drawing/2014/main" id="{CC1B572D-0F87-A1C0-9E35-1178D90F1548}"/>
              </a:ext>
            </a:extLst>
          </p:cNvPr>
          <p:cNvSpPr>
            <a:spLocks noGrp="1" noChangeArrowheads="1"/>
          </p:cNvSpPr>
          <p:nvPr>
            <p:ph idx="1"/>
          </p:nvPr>
        </p:nvSpPr>
        <p:spPr/>
        <p:txBody>
          <a:bodyPr/>
          <a:lstStyle/>
          <a:p>
            <a:r>
              <a:rPr lang="nb-NO" altLang="nb-NO"/>
              <a:t>Fra 3.8 til skolestart har vi noe som heter sommerklubb. Åpningstidene er 7.30 – 17.00 for de med heltidsplass. De som har gratis kjernetid har muligheten til å være hos oss 2 dager i uken, tirsdager og torsdager. ​</a:t>
            </a:r>
          </a:p>
          <a:p>
            <a:r>
              <a:rPr lang="nb-NO" altLang="nb-NO">
                <a:cs typeface="Arial"/>
              </a:rPr>
              <a:t>Vi har plnaleggingsdager mandag 10.08 og tirsdag 11.08. AKS er da stengt. </a:t>
            </a:r>
            <a:endParaRPr lang="nb-NO" altLang="nb-NO" dirty="0"/>
          </a:p>
          <a:p>
            <a:r>
              <a:rPr lang="nb-NO" altLang="nb-NO"/>
              <a:t>Vi bruker mye tid på å bli kjent med hverandre, rutiner, området, regler, grenser og å ha det gøy. Vi går på små turer i nærområdet. ​</a:t>
            </a:r>
          </a:p>
          <a:p>
            <a:r>
              <a:rPr lang="nb-NO" altLang="nb-NO"/>
              <a:t>Vi bruker overgangsobjektene som vi samarbeider med barnehagene om, Villy og sanger som barna kjenner.​</a:t>
            </a:r>
          </a:p>
          <a:p>
            <a:r>
              <a:rPr lang="nb-NO" altLang="nb-NO"/>
              <a:t>Alle må ha med nok mat til to måltider og drikkeflaske. Vi spiser ca 10.30 og 13.30. Husk å navne alle klær og alt utstyr. Barna får sin egen garderobeplass og en krok med navnet sitt på Det er viktig å ha med seg skiftetøy, klær til riktig vær og solkrem. </a:t>
            </a:r>
            <a:endParaRPr lang="nb-NO" altLang="nb-NO">
              <a:sym typeface="Wingdings" panose="05000000000000000000" pitchFamily="2" charset="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352793-AC77-B10B-716C-E1D3488EFEFA}"/>
              </a:ext>
            </a:extLst>
          </p:cNvPr>
          <p:cNvSpPr>
            <a:spLocks noGrp="1"/>
          </p:cNvSpPr>
          <p:nvPr>
            <p:ph type="title"/>
          </p:nvPr>
        </p:nvSpPr>
        <p:spPr/>
        <p:txBody>
          <a:bodyPr>
            <a:normAutofit/>
          </a:bodyPr>
          <a:lstStyle/>
          <a:p>
            <a:pPr>
              <a:defRPr/>
            </a:pPr>
            <a:r>
              <a:rPr lang="nb-NO" sz="2275" b="1" i="1" u="sng" dirty="0">
                <a:solidFill>
                  <a:srgbClr val="00B050"/>
                </a:solidFill>
                <a:latin typeface="Times New Roman" panose="02020603050405020304" pitchFamily="18" charset="0"/>
                <a:ea typeface="Times New Roman" panose="02020603050405020304" pitchFamily="18" charset="0"/>
              </a:rPr>
              <a:t>MÅNEDSPLAN FOR SATURN: MAI 2023 </a:t>
            </a:r>
            <a:endParaRPr lang="nb-NO" sz="2275" dirty="0"/>
          </a:p>
        </p:txBody>
      </p:sp>
      <p:sp>
        <p:nvSpPr>
          <p:cNvPr id="9" name="Plassholder for innhold 8">
            <a:extLst>
              <a:ext uri="{FF2B5EF4-FFF2-40B4-BE49-F238E27FC236}">
                <a16:creationId xmlns:a16="http://schemas.microsoft.com/office/drawing/2014/main" id="{83438E6B-F03C-9481-14C6-6BF6D62DF716}"/>
              </a:ext>
            </a:extLst>
          </p:cNvPr>
          <p:cNvSpPr>
            <a:spLocks noGrp="1"/>
          </p:cNvSpPr>
          <p:nvPr>
            <p:ph idx="1"/>
          </p:nvPr>
        </p:nvSpPr>
        <p:spPr/>
        <p:txBody>
          <a:bodyPr/>
          <a:lstStyle/>
          <a:p>
            <a:pPr marL="0" indent="0" algn="ctr">
              <a:buNone/>
              <a:defRPr/>
            </a:pPr>
            <a:endParaRPr lang="nb-NO" sz="1463" b="1" i="1" u="sng" dirty="0">
              <a:solidFill>
                <a:srgbClr val="00B050"/>
              </a:solidFill>
              <a:latin typeface="Times New Roman" panose="02020603050405020304" pitchFamily="18" charset="0"/>
              <a:cs typeface="Times New Roman" panose="02020603050405020304" pitchFamily="18" charset="0"/>
            </a:endParaRPr>
          </a:p>
        </p:txBody>
      </p:sp>
      <p:sp>
        <p:nvSpPr>
          <p:cNvPr id="10" name="Rectangle 2">
            <a:extLst>
              <a:ext uri="{FF2B5EF4-FFF2-40B4-BE49-F238E27FC236}">
                <a16:creationId xmlns:a16="http://schemas.microsoft.com/office/drawing/2014/main" id="{B6C49E67-58FE-87CB-F33A-DDCC17E81789}"/>
              </a:ext>
            </a:extLst>
          </p:cNvPr>
          <p:cNvSpPr>
            <a:spLocks noChangeArrowheads="1"/>
          </p:cNvSpPr>
          <p:nvPr/>
        </p:nvSpPr>
        <p:spPr bwMode="auto">
          <a:xfrm>
            <a:off x="0" y="666750"/>
            <a:ext cx="150813" cy="323850"/>
          </a:xfrm>
          <a:prstGeom prst="rect">
            <a:avLst/>
          </a:prstGeom>
          <a:noFill/>
          <a:ln>
            <a:noFill/>
          </a:ln>
          <a:effectLst/>
        </p:spPr>
        <p:txBody>
          <a:bodyPr wrap="none" lIns="74295" tIns="37148" rIns="74295" bIns="37148" anchor="ctr">
            <a:spAutoFit/>
          </a:bodyPr>
          <a:lstStyle/>
          <a:p>
            <a:pPr>
              <a:defRPr/>
            </a:pPr>
            <a:endParaRPr lang="nb-NO" sz="1625"/>
          </a:p>
        </p:txBody>
      </p:sp>
      <p:graphicFrame>
        <p:nvGraphicFramePr>
          <p:cNvPr id="17" name="Tabell 16">
            <a:extLst>
              <a:ext uri="{FF2B5EF4-FFF2-40B4-BE49-F238E27FC236}">
                <a16:creationId xmlns:a16="http://schemas.microsoft.com/office/drawing/2014/main" id="{47E6D2C4-A63B-BA0C-2BD9-80C73F2B8BEA}"/>
              </a:ext>
            </a:extLst>
          </p:cNvPr>
          <p:cNvGraphicFramePr>
            <a:graphicFrameLocks noGrp="1"/>
          </p:cNvGraphicFramePr>
          <p:nvPr>
            <p:extLst>
              <p:ext uri="{D42A27DB-BD31-4B8C-83A1-F6EECF244321}">
                <p14:modId xmlns:p14="http://schemas.microsoft.com/office/powerpoint/2010/main" val="2475570639"/>
              </p:ext>
            </p:extLst>
          </p:nvPr>
        </p:nvGraphicFramePr>
        <p:xfrm>
          <a:off x="214313" y="1782763"/>
          <a:ext cx="6554786" cy="5242987"/>
        </p:xfrm>
        <a:graphic>
          <a:graphicData uri="http://schemas.openxmlformats.org/drawingml/2006/table">
            <a:tbl>
              <a:tblPr firstRow="1" firstCol="1" bandRow="1">
                <a:tableStyleId>{5C22544A-7EE6-4342-B048-85BDC9FD1C3A}</a:tableStyleId>
              </a:tblPr>
              <a:tblGrid>
                <a:gridCol w="1309590">
                  <a:extLst>
                    <a:ext uri="{9D8B030D-6E8A-4147-A177-3AD203B41FA5}">
                      <a16:colId xmlns:a16="http://schemas.microsoft.com/office/drawing/2014/main" val="20000"/>
                    </a:ext>
                  </a:extLst>
                </a:gridCol>
                <a:gridCol w="1026033">
                  <a:extLst>
                    <a:ext uri="{9D8B030D-6E8A-4147-A177-3AD203B41FA5}">
                      <a16:colId xmlns:a16="http://schemas.microsoft.com/office/drawing/2014/main" val="20001"/>
                    </a:ext>
                  </a:extLst>
                </a:gridCol>
                <a:gridCol w="969321">
                  <a:extLst>
                    <a:ext uri="{9D8B030D-6E8A-4147-A177-3AD203B41FA5}">
                      <a16:colId xmlns:a16="http://schemas.microsoft.com/office/drawing/2014/main" val="20002"/>
                    </a:ext>
                  </a:extLst>
                </a:gridCol>
                <a:gridCol w="1140260">
                  <a:extLst>
                    <a:ext uri="{9D8B030D-6E8A-4147-A177-3AD203B41FA5}">
                      <a16:colId xmlns:a16="http://schemas.microsoft.com/office/drawing/2014/main" val="20003"/>
                    </a:ext>
                  </a:extLst>
                </a:gridCol>
                <a:gridCol w="1026033">
                  <a:extLst>
                    <a:ext uri="{9D8B030D-6E8A-4147-A177-3AD203B41FA5}">
                      <a16:colId xmlns:a16="http://schemas.microsoft.com/office/drawing/2014/main" val="20004"/>
                    </a:ext>
                  </a:extLst>
                </a:gridCol>
                <a:gridCol w="1083549">
                  <a:extLst>
                    <a:ext uri="{9D8B030D-6E8A-4147-A177-3AD203B41FA5}">
                      <a16:colId xmlns:a16="http://schemas.microsoft.com/office/drawing/2014/main" val="20005"/>
                    </a:ext>
                  </a:extLst>
                </a:gridCol>
              </a:tblGrid>
              <a:tr h="330633">
                <a:tc>
                  <a:txBody>
                    <a:bodyPr/>
                    <a:lstStyle/>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dirty="0">
                          <a:effectLst/>
                        </a:rPr>
                        <a:t>Mandag</a:t>
                      </a:r>
                      <a:endParaRPr lang="nb-NO" sz="700" dirty="0">
                        <a:effectLst/>
                      </a:endParaRPr>
                    </a:p>
                    <a:p>
                      <a:pPr algn="l">
                        <a:lnSpc>
                          <a:spcPct val="115000"/>
                        </a:lnSpc>
                        <a:spcAft>
                          <a:spcPts val="1000"/>
                        </a:spcAft>
                      </a:pPr>
                      <a:r>
                        <a:rPr lang="nb-NO" sz="600" dirty="0">
                          <a:effectLst/>
                        </a:rPr>
                        <a:t>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Tirsdag</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dirty="0">
                          <a:effectLst/>
                        </a:rPr>
                        <a:t>Onsdag</a:t>
                      </a:r>
                      <a:endParaRPr lang="nb-NO" sz="700" dirty="0">
                        <a:effectLst/>
                      </a:endParaRPr>
                    </a:p>
                    <a:p>
                      <a:pPr algn="l">
                        <a:lnSpc>
                          <a:spcPct val="115000"/>
                        </a:lnSpc>
                        <a:spcAft>
                          <a:spcPts val="1000"/>
                        </a:spcAft>
                      </a:pPr>
                      <a:r>
                        <a:rPr lang="nb-NO" sz="600" dirty="0">
                          <a:effectLst/>
                        </a:rPr>
                        <a:t>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Torsdag</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Fredag</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extLst>
                  <a:ext uri="{0D108BD9-81ED-4DB2-BD59-A6C34878D82A}">
                    <a16:rowId xmlns:a16="http://schemas.microsoft.com/office/drawing/2014/main" val="10000"/>
                  </a:ext>
                </a:extLst>
              </a:tr>
              <a:tr h="435806">
                <a:tc>
                  <a:txBody>
                    <a:bodyPr/>
                    <a:lstStyle/>
                    <a:p>
                      <a:pPr algn="l">
                        <a:lnSpc>
                          <a:spcPct val="115000"/>
                        </a:lnSpc>
                        <a:spcAft>
                          <a:spcPts val="1000"/>
                        </a:spcAft>
                      </a:pPr>
                      <a:r>
                        <a:rPr lang="nb-NO" sz="600" u="sng">
                          <a:effectLst/>
                        </a:rPr>
                        <a:t>Morgenåpning: </a:t>
                      </a:r>
                      <a:endParaRPr lang="nb-NO" sz="700">
                        <a:effectLst/>
                      </a:endParaRPr>
                    </a:p>
                    <a:p>
                      <a:pPr algn="l">
                        <a:lnSpc>
                          <a:spcPct val="115000"/>
                        </a:lnSpc>
                        <a:spcAft>
                          <a:spcPts val="1000"/>
                        </a:spcAft>
                      </a:pPr>
                      <a:r>
                        <a:rPr lang="nb-NO" sz="600">
                          <a:effectLst/>
                        </a:rPr>
                        <a:t>Vi starter inne på AKS rommet, og går ut ca. KL 8.00 i "hagen". </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7.30 – 8.30</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7.30 – 8.30</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dirty="0">
                          <a:effectLst/>
                        </a:rPr>
                        <a:t>7.30 – 09.00</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7.30 – 09.00</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7.30 – 8.30</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extLst>
                  <a:ext uri="{0D108BD9-81ED-4DB2-BD59-A6C34878D82A}">
                    <a16:rowId xmlns:a16="http://schemas.microsoft.com/office/drawing/2014/main" val="10001"/>
                  </a:ext>
                </a:extLst>
              </a:tr>
              <a:tr h="540979">
                <a:tc>
                  <a:txBody>
                    <a:bodyPr/>
                    <a:lstStyle/>
                    <a:p>
                      <a:pPr algn="l">
                        <a:lnSpc>
                          <a:spcPct val="115000"/>
                        </a:lnSpc>
                        <a:spcAft>
                          <a:spcPts val="1000"/>
                        </a:spcAft>
                      </a:pPr>
                      <a:r>
                        <a:rPr lang="nb-NO" sz="600" u="sng">
                          <a:effectLst/>
                        </a:rPr>
                        <a:t>Skolen slutter:</a:t>
                      </a:r>
                      <a:endParaRPr lang="nb-NO" sz="700">
                        <a:effectLst/>
                      </a:endParaRPr>
                    </a:p>
                    <a:p>
                      <a:pPr algn="l">
                        <a:lnSpc>
                          <a:spcPct val="115000"/>
                        </a:lnSpc>
                        <a:spcAft>
                          <a:spcPts val="1000"/>
                        </a:spcAft>
                      </a:pPr>
                      <a:r>
                        <a:rPr lang="nb-NO" sz="600">
                          <a:effectLst/>
                        </a:rPr>
                        <a:t>Vi overtar i klasserommet, tar opprop og går igjennom dagens planer. </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13.30</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13.30</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14.00</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13.30</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13.30</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extLst>
                  <a:ext uri="{0D108BD9-81ED-4DB2-BD59-A6C34878D82A}">
                    <a16:rowId xmlns:a16="http://schemas.microsoft.com/office/drawing/2014/main" val="10002"/>
                  </a:ext>
                </a:extLst>
              </a:tr>
              <a:tr h="983517">
                <a:tc>
                  <a:txBody>
                    <a:bodyPr/>
                    <a:lstStyle/>
                    <a:p>
                      <a:pPr algn="l">
                        <a:lnSpc>
                          <a:spcPct val="115000"/>
                        </a:lnSpc>
                        <a:spcAft>
                          <a:spcPts val="1000"/>
                        </a:spcAft>
                      </a:pPr>
                      <a:r>
                        <a:rPr lang="nb-NO" sz="600" u="sng">
                          <a:effectLst/>
                        </a:rPr>
                        <a:t>Meny /sted: </a:t>
                      </a:r>
                      <a:endParaRPr lang="nb-NO" sz="700">
                        <a:effectLst/>
                      </a:endParaRPr>
                    </a:p>
                    <a:p>
                      <a:pPr algn="l">
                        <a:lnSpc>
                          <a:spcPct val="115000"/>
                        </a:lnSpc>
                        <a:spcAft>
                          <a:spcPts val="1000"/>
                        </a:spcAft>
                      </a:pPr>
                      <a:r>
                        <a:rPr lang="nb-NO" sz="600">
                          <a:effectLst/>
                        </a:rPr>
                        <a:t>Vi spiser rett etter overtagelse. Når vi er i klasserommene, så gjør vi forskjellige aktiviteter mens vi spiser. </a:t>
                      </a:r>
                      <a:endParaRPr lang="nb-NO" sz="700">
                        <a:effectLst/>
                      </a:endParaRPr>
                    </a:p>
                    <a:p>
                      <a:pPr algn="l">
                        <a:lnSpc>
                          <a:spcPct val="115000"/>
                        </a:lnSpc>
                        <a:spcAft>
                          <a:spcPts val="1000"/>
                        </a:spcAft>
                      </a:pP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Vi spiser havregryn med melk og frukt.  </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Vi spiser matpakkene våre mens vi prater sammen </a:t>
                      </a:r>
                      <a:r>
                        <a:rPr lang="nb-NO" sz="600">
                          <a:effectLst/>
                          <a:sym typeface="Segoe UI Emoji" panose="020B0502040204020203" pitchFamily="34" charset="0"/>
                        </a:rPr>
                        <a:t>😊</a:t>
                      </a:r>
                      <a:r>
                        <a:rPr lang="nb-NO" sz="600" dirty="0">
                          <a:effectLst/>
                        </a:rPr>
                        <a:t>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Vi spiser matpakkene våre mens vi leser en bok</a:t>
                      </a:r>
                      <a:r>
                        <a:rPr lang="nb-NO" sz="600">
                          <a:effectLst/>
                          <a:sym typeface="Segoe UI Emoji" panose="020B0502040204020203" pitchFamily="34" charset="0"/>
                        </a:rPr>
                        <a:t>😊</a:t>
                      </a:r>
                      <a:r>
                        <a:rPr lang="nb-NO" sz="600" dirty="0">
                          <a:effectLst/>
                        </a:rPr>
                        <a:t>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Vi spiser matpakkene våre mens vi har en gjettelek på tavla </a:t>
                      </a:r>
                      <a:r>
                        <a:rPr lang="nb-NO" sz="600">
                          <a:effectLst/>
                          <a:sym typeface="Segoe UI Emoji" panose="020B0502040204020203" pitchFamily="34" charset="0"/>
                        </a:rPr>
                        <a:t>😊</a:t>
                      </a:r>
                      <a:r>
                        <a:rPr lang="nb-NO" sz="600" dirty="0">
                          <a:effectLst/>
                        </a:rPr>
                        <a:t>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Vi spiser påsmurte brødskiver med forskjellige pålegg. </a:t>
                      </a:r>
                      <a:endParaRPr lang="nb-NO" sz="700">
                        <a:effectLst/>
                      </a:endParaRPr>
                    </a:p>
                    <a:p>
                      <a:pPr algn="l">
                        <a:lnSpc>
                          <a:spcPct val="115000"/>
                        </a:lnSpc>
                        <a:spcAft>
                          <a:spcPts val="1000"/>
                        </a:spcAft>
                      </a:pPr>
                      <a:endParaRPr lang="nb-NO" sz="700" dirty="0">
                        <a:effectLst/>
                      </a:endParaRPr>
                    </a:p>
                    <a:p>
                      <a:pPr algn="l">
                        <a:lnSpc>
                          <a:spcPct val="115000"/>
                        </a:lnSpc>
                        <a:spcAft>
                          <a:spcPts val="1000"/>
                        </a:spcAft>
                      </a:pPr>
                      <a:r>
                        <a:rPr lang="nb-NO" sz="600">
                          <a:effectLst/>
                        </a:rPr>
                        <a:t>Siste fredagen i måneden feirer vi med is, ha med dag og film :) </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extLst>
                  <a:ext uri="{0D108BD9-81ED-4DB2-BD59-A6C34878D82A}">
                    <a16:rowId xmlns:a16="http://schemas.microsoft.com/office/drawing/2014/main" val="10003"/>
                  </a:ext>
                </a:extLst>
              </a:tr>
              <a:tr h="2166328">
                <a:tc>
                  <a:txBody>
                    <a:bodyPr/>
                    <a:lstStyle/>
                    <a:p>
                      <a:pPr algn="l">
                        <a:lnSpc>
                          <a:spcPct val="115000"/>
                        </a:lnSpc>
                        <a:spcAft>
                          <a:spcPts val="1000"/>
                        </a:spcAft>
                      </a:pPr>
                      <a:r>
                        <a:rPr lang="nb-NO" sz="600" u="sng" dirty="0">
                          <a:effectLst/>
                        </a:rPr>
                        <a:t>Aktiviteter:</a:t>
                      </a:r>
                      <a:endParaRPr lang="nb-NO" sz="700" dirty="0">
                        <a:effectLst/>
                      </a:endParaRPr>
                    </a:p>
                    <a:p>
                      <a:pPr algn="l">
                        <a:lnSpc>
                          <a:spcPct val="115000"/>
                        </a:lnSpc>
                        <a:spcAft>
                          <a:spcPts val="1000"/>
                        </a:spcAft>
                      </a:pPr>
                      <a:r>
                        <a:rPr lang="nb-NO" sz="600" dirty="0">
                          <a:effectLst/>
                        </a:rPr>
                        <a:t>Barna som vil være med på aktivitetene, melder seg selv opp under spising fra gang til gang. Vårt mål er å få til 1 voksenstyrt aktivitet om dagen. </a:t>
                      </a:r>
                      <a:endParaRPr lang="nb-NO" sz="700" dirty="0">
                        <a:effectLst/>
                      </a:endParaRPr>
                    </a:p>
                    <a:p>
                      <a:pPr algn="l">
                        <a:lnSpc>
                          <a:spcPct val="115000"/>
                        </a:lnSpc>
                        <a:spcAft>
                          <a:spcPts val="1000"/>
                        </a:spcAft>
                      </a:pPr>
                      <a:r>
                        <a:rPr lang="nb-NO" sz="600" dirty="0">
                          <a:effectLst/>
                        </a:rPr>
                        <a:t>Det er viktig for oss at barna får tilrettelagt tid og mulighet for å leke med hverandre under veiledning fra oss voksne. Vi har fine uteområder og er ute minst 1 time hver dag.</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dirty="0">
                          <a:effectLst/>
                        </a:rPr>
                        <a:t>Vi leker inne og ute :)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dirty="0">
                          <a:effectLst/>
                        </a:rPr>
                        <a:t>Hobbyhuset med Tone 14-16.</a:t>
                      </a:r>
                      <a:endParaRPr lang="nb-NO" sz="700" dirty="0">
                        <a:effectLst/>
                      </a:endParaRPr>
                    </a:p>
                    <a:p>
                      <a:pPr algn="l">
                        <a:lnSpc>
                          <a:spcPct val="115000"/>
                        </a:lnSpc>
                        <a:spcAft>
                          <a:spcPts val="1000"/>
                        </a:spcAft>
                      </a:pPr>
                      <a:r>
                        <a:rPr lang="nb-NO" sz="600" dirty="0">
                          <a:effectLst/>
                        </a:rPr>
                        <a:t>Her skal vi skape kunst og utforske kreativiteten til barna. </a:t>
                      </a:r>
                      <a:endParaRPr lang="nb-NO" sz="700" dirty="0">
                        <a:effectLst/>
                      </a:endParaRPr>
                    </a:p>
                    <a:p>
                      <a:pPr algn="l">
                        <a:lnSpc>
                          <a:spcPct val="115000"/>
                        </a:lnSpc>
                        <a:spcAft>
                          <a:spcPts val="1000"/>
                        </a:spcAft>
                      </a:pPr>
                      <a:r>
                        <a:rPr lang="nb-NO" sz="600" dirty="0">
                          <a:effectLst/>
                        </a:rPr>
                        <a:t>Kor 15.00 – 15.45</a:t>
                      </a:r>
                      <a:endParaRPr lang="nb-NO" sz="700" dirty="0">
                        <a:effectLst/>
                      </a:endParaRPr>
                    </a:p>
                    <a:p>
                      <a:pPr algn="l">
                        <a:lnSpc>
                          <a:spcPct val="115000"/>
                        </a:lnSpc>
                        <a:spcAft>
                          <a:spcPts val="1000"/>
                        </a:spcAft>
                      </a:pPr>
                      <a:r>
                        <a:rPr lang="nb-NO" sz="600" dirty="0">
                          <a:effectLst/>
                        </a:rPr>
                        <a:t>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dirty="0">
                          <a:effectLst/>
                        </a:rPr>
                        <a:t>Friidrett 14.30 -15.15 i gymsalen, vi er heldig og får instruktører. Barna melder seg på mens vi spiser, så rullerer vi slik at alle som vil får være med i løpet av en måned. </a:t>
                      </a:r>
                      <a:endParaRPr lang="nb-NO" sz="700" dirty="0">
                        <a:effectLst/>
                      </a:endParaRPr>
                    </a:p>
                    <a:p>
                      <a:pPr algn="l">
                        <a:lnSpc>
                          <a:spcPct val="115000"/>
                        </a:lnSpc>
                        <a:spcAft>
                          <a:spcPts val="1000"/>
                        </a:spcAft>
                      </a:pPr>
                      <a:r>
                        <a:rPr lang="nb-NO" sz="600" dirty="0">
                          <a:effectLst/>
                        </a:rPr>
                        <a:t>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endParaRPr lang="nb-NO" sz="600" dirty="0">
                        <a:effectLst/>
                      </a:endParaRPr>
                    </a:p>
                  </a:txBody>
                  <a:tcPr marL="43075" marR="43075" marT="0" marB="0"/>
                </a:tc>
                <a:tc>
                  <a:txBody>
                    <a:bodyPr/>
                    <a:lstStyle/>
                    <a:p>
                      <a:pPr algn="l">
                        <a:lnSpc>
                          <a:spcPct val="115000"/>
                        </a:lnSpc>
                        <a:spcAft>
                          <a:spcPts val="1000"/>
                        </a:spcAft>
                      </a:pPr>
                      <a:endParaRPr lang="nb-NO" sz="600" dirty="0">
                        <a:effectLst/>
                      </a:endParaRPr>
                    </a:p>
                    <a:p>
                      <a:pPr algn="l">
                        <a:lnSpc>
                          <a:spcPct val="115000"/>
                        </a:lnSpc>
                        <a:spcAft>
                          <a:spcPts val="1000"/>
                        </a:spcAft>
                      </a:pPr>
                      <a:r>
                        <a:rPr lang="nb-NO" sz="600" dirty="0">
                          <a:effectLst/>
                        </a:rPr>
                        <a:t>Gymsal 14-15</a:t>
                      </a:r>
                      <a:endParaRPr lang="nb-NO" sz="700" dirty="0">
                        <a:effectLst/>
                      </a:endParaRPr>
                    </a:p>
                    <a:p>
                      <a:pPr algn="l">
                        <a:lnSpc>
                          <a:spcPct val="115000"/>
                        </a:lnSpc>
                        <a:spcAft>
                          <a:spcPts val="1000"/>
                        </a:spcAft>
                      </a:pPr>
                      <a:r>
                        <a:rPr lang="nb-NO" sz="600" dirty="0">
                          <a:effectLst/>
                        </a:rPr>
                        <a:t> </a:t>
                      </a:r>
                      <a:endParaRPr lang="nb-NO" sz="700" dirty="0">
                        <a:effectLst/>
                      </a:endParaRPr>
                    </a:p>
                    <a:p>
                      <a:pPr algn="l">
                        <a:lnSpc>
                          <a:spcPct val="115000"/>
                        </a:lnSpc>
                        <a:spcAft>
                          <a:spcPts val="1000"/>
                        </a:spcAft>
                      </a:pPr>
                      <a:r>
                        <a:rPr lang="nb-NO" sz="600" dirty="0">
                          <a:effectLst/>
                        </a:rPr>
                        <a:t>Sjakk for de påmeldte 14.30 – 15.20. Siste sjakk er fredag 13.mai! </a:t>
                      </a:r>
                      <a:endParaRPr lang="nb-NO" sz="700" dirty="0">
                        <a:effectLst/>
                      </a:endParaRPr>
                    </a:p>
                    <a:p>
                      <a:pPr algn="l">
                        <a:lnSpc>
                          <a:spcPct val="115000"/>
                        </a:lnSpc>
                        <a:spcAft>
                          <a:spcPts val="1000"/>
                        </a:spcAft>
                      </a:pPr>
                      <a:r>
                        <a:rPr lang="nb-NO" sz="600" dirty="0">
                          <a:effectLst/>
                        </a:rPr>
                        <a:t> </a:t>
                      </a:r>
                      <a:endParaRPr lang="nb-NO" sz="700" dirty="0">
                        <a:effectLst/>
                      </a:endParaRPr>
                    </a:p>
                    <a:p>
                      <a:pPr algn="l">
                        <a:lnSpc>
                          <a:spcPct val="115000"/>
                        </a:lnSpc>
                        <a:spcAft>
                          <a:spcPts val="1000"/>
                        </a:spcAft>
                      </a:pPr>
                      <a:r>
                        <a:rPr lang="nb-NO" sz="600" dirty="0">
                          <a:effectLst/>
                        </a:rPr>
                        <a:t> </a:t>
                      </a:r>
                      <a:endParaRPr lang="nb-NO" sz="700" dirty="0">
                        <a:effectLst/>
                      </a:endParaRPr>
                    </a:p>
                    <a:p>
                      <a:pPr algn="l">
                        <a:lnSpc>
                          <a:spcPct val="115000"/>
                        </a:lnSpc>
                        <a:spcAft>
                          <a:spcPts val="1000"/>
                        </a:spcAft>
                      </a:pPr>
                      <a:r>
                        <a:rPr lang="nb-NO" sz="600" dirty="0">
                          <a:effectLst/>
                        </a:rPr>
                        <a:t> </a:t>
                      </a:r>
                      <a:endParaRPr lang="nb-NO" sz="700" dirty="0">
                        <a:effectLst/>
                      </a:endParaRPr>
                    </a:p>
                    <a:p>
                      <a:pPr algn="l">
                        <a:lnSpc>
                          <a:spcPct val="115000"/>
                        </a:lnSpc>
                        <a:spcAft>
                          <a:spcPts val="1000"/>
                        </a:spcAft>
                      </a:pPr>
                      <a:r>
                        <a:rPr lang="nb-NO" sz="600" dirty="0">
                          <a:effectLst/>
                        </a:rPr>
                        <a:t> </a:t>
                      </a:r>
                      <a:endParaRPr lang="nb-NO" sz="700" dirty="0">
                        <a:effectLst/>
                      </a:endParaRPr>
                    </a:p>
                    <a:p>
                      <a:pPr algn="l">
                        <a:lnSpc>
                          <a:spcPct val="115000"/>
                        </a:lnSpc>
                        <a:spcAft>
                          <a:spcPts val="1000"/>
                        </a:spcAft>
                      </a:pPr>
                      <a:r>
                        <a:rPr lang="nb-NO" sz="600" dirty="0">
                          <a:effectLst/>
                        </a:rPr>
                        <a:t> </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extLst>
                  <a:ext uri="{0D108BD9-81ED-4DB2-BD59-A6C34878D82A}">
                    <a16:rowId xmlns:a16="http://schemas.microsoft.com/office/drawing/2014/main" val="10004"/>
                  </a:ext>
                </a:extLst>
              </a:tr>
              <a:tr h="751324">
                <a:tc>
                  <a:txBody>
                    <a:bodyPr/>
                    <a:lstStyle/>
                    <a:p>
                      <a:pPr algn="l">
                        <a:lnSpc>
                          <a:spcPct val="115000"/>
                        </a:lnSpc>
                        <a:spcAft>
                          <a:spcPts val="1000"/>
                        </a:spcAft>
                      </a:pPr>
                      <a:r>
                        <a:rPr lang="nb-NO" sz="600" u="sng">
                          <a:effectLst/>
                        </a:rPr>
                        <a:t>Stenger alle må være ute:</a:t>
                      </a:r>
                      <a:endParaRPr lang="nb-NO" sz="700">
                        <a:effectLst/>
                      </a:endParaRPr>
                    </a:p>
                    <a:p>
                      <a:pPr algn="l">
                        <a:lnSpc>
                          <a:spcPct val="115000"/>
                        </a:lnSpc>
                        <a:spcAft>
                          <a:spcPts val="1000"/>
                        </a:spcAft>
                      </a:pPr>
                      <a:r>
                        <a:rPr lang="nb-NO" sz="600">
                          <a:effectLst/>
                        </a:rPr>
                        <a:t>Vi øver mye på å rydde etter oss, så vi håper at når dere henter så kan barna rydde garderobeplassen sin før dere går. </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17.00</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17.00</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17.00</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a:effectLst/>
                        </a:rPr>
                        <a:t>17.00</a:t>
                      </a:r>
                      <a:endParaRPr lang="nb-NO"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tc>
                  <a:txBody>
                    <a:bodyPr/>
                    <a:lstStyle/>
                    <a:p>
                      <a:pPr algn="l">
                        <a:lnSpc>
                          <a:spcPct val="115000"/>
                        </a:lnSpc>
                        <a:spcAft>
                          <a:spcPts val="1000"/>
                        </a:spcAft>
                      </a:pPr>
                      <a:r>
                        <a:rPr lang="nb-NO" sz="600" dirty="0">
                          <a:effectLst/>
                        </a:rPr>
                        <a:t>17.00</a:t>
                      </a:r>
                      <a:endParaRPr lang="nb-NO"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075" marR="43075" marT="0" marB="0"/>
                </a:tc>
                <a:extLst>
                  <a:ext uri="{0D108BD9-81ED-4DB2-BD59-A6C34878D82A}">
                    <a16:rowId xmlns:a16="http://schemas.microsoft.com/office/drawing/2014/main" val="10005"/>
                  </a:ext>
                </a:extLst>
              </a:tr>
            </a:tbl>
          </a:graphicData>
        </a:graphic>
      </p:graphicFrame>
      <p:graphicFrame>
        <p:nvGraphicFramePr>
          <p:cNvPr id="18" name="Tabell 17">
            <a:extLst>
              <a:ext uri="{FF2B5EF4-FFF2-40B4-BE49-F238E27FC236}">
                <a16:creationId xmlns:a16="http://schemas.microsoft.com/office/drawing/2014/main" id="{0903ABF6-3E18-0893-F0A5-74A338E2256B}"/>
              </a:ext>
            </a:extLst>
          </p:cNvPr>
          <p:cNvGraphicFramePr>
            <a:graphicFrameLocks noGrp="1"/>
          </p:cNvGraphicFramePr>
          <p:nvPr>
            <p:extLst>
              <p:ext uri="{D42A27DB-BD31-4B8C-83A1-F6EECF244321}">
                <p14:modId xmlns:p14="http://schemas.microsoft.com/office/powerpoint/2010/main" val="3275633487"/>
              </p:ext>
            </p:extLst>
          </p:nvPr>
        </p:nvGraphicFramePr>
        <p:xfrm>
          <a:off x="7050088" y="2652713"/>
          <a:ext cx="2265362" cy="2532062"/>
        </p:xfrm>
        <a:graphic>
          <a:graphicData uri="http://schemas.openxmlformats.org/drawingml/2006/table">
            <a:tbl>
              <a:tblPr firstRow="1" firstCol="1" bandRow="1">
                <a:tableStyleId>{5C22544A-7EE6-4342-B048-85BDC9FD1C3A}</a:tableStyleId>
              </a:tblPr>
              <a:tblGrid>
                <a:gridCol w="2265362">
                  <a:extLst>
                    <a:ext uri="{9D8B030D-6E8A-4147-A177-3AD203B41FA5}">
                      <a16:colId xmlns:a16="http://schemas.microsoft.com/office/drawing/2014/main" val="20000"/>
                    </a:ext>
                  </a:extLst>
                </a:gridCol>
              </a:tblGrid>
              <a:tr h="2532062">
                <a:tc>
                  <a:txBody>
                    <a:bodyPr/>
                    <a:lstStyle/>
                    <a:p>
                      <a:pPr>
                        <a:lnSpc>
                          <a:spcPct val="115000"/>
                        </a:lnSpc>
                        <a:spcAft>
                          <a:spcPts val="1000"/>
                        </a:spcAft>
                      </a:pPr>
                      <a:r>
                        <a:rPr lang="nb-NO" sz="700" dirty="0">
                          <a:effectLst/>
                        </a:rPr>
                        <a:t>Hei. Her kommer månedsplan for mai for Saturn. </a:t>
                      </a:r>
                      <a:endParaRPr lang="nb-NO" sz="900" dirty="0">
                        <a:effectLst/>
                      </a:endParaRPr>
                    </a:p>
                    <a:p>
                      <a:pPr>
                        <a:lnSpc>
                          <a:spcPct val="115000"/>
                        </a:lnSpc>
                        <a:spcAft>
                          <a:spcPts val="1000"/>
                        </a:spcAft>
                      </a:pPr>
                      <a:r>
                        <a:rPr lang="nb-NO" sz="700" dirty="0">
                          <a:effectLst/>
                        </a:rPr>
                        <a:t>I mai skal vi øve på: </a:t>
                      </a:r>
                      <a:endParaRPr lang="nb-NO" sz="900" dirty="0">
                        <a:effectLst/>
                      </a:endParaRPr>
                    </a:p>
                    <a:p>
                      <a:pPr marL="342900" lvl="0" indent="-342900">
                        <a:lnSpc>
                          <a:spcPct val="115000"/>
                        </a:lnSpc>
                        <a:buFont typeface="Symbol" panose="05050102010706020507" pitchFamily="18" charset="2"/>
                        <a:buChar char=""/>
                      </a:pPr>
                      <a:r>
                        <a:rPr lang="nb-NO" sz="700" dirty="0">
                          <a:effectLst/>
                        </a:rPr>
                        <a:t>Jeg kan høre når noen bruker stoppregelen. </a:t>
                      </a:r>
                      <a:endParaRPr lang="nb-NO" sz="900" dirty="0">
                        <a:effectLst/>
                      </a:endParaRPr>
                    </a:p>
                    <a:p>
                      <a:pPr marL="342900" lvl="0" indent="-342900">
                        <a:lnSpc>
                          <a:spcPct val="115000"/>
                        </a:lnSpc>
                        <a:buFont typeface="Symbol" panose="05050102010706020507" pitchFamily="18" charset="2"/>
                        <a:buChar char=""/>
                      </a:pPr>
                      <a:r>
                        <a:rPr lang="nb-NO" sz="700" dirty="0">
                          <a:effectLst/>
                        </a:rPr>
                        <a:t>Jeg snakker hyggelig til andre. </a:t>
                      </a:r>
                      <a:endParaRPr lang="nb-NO" sz="900" dirty="0">
                        <a:effectLst/>
                      </a:endParaRPr>
                    </a:p>
                    <a:p>
                      <a:pPr marL="342900" lvl="0" indent="-342900">
                        <a:lnSpc>
                          <a:spcPct val="115000"/>
                        </a:lnSpc>
                        <a:spcAft>
                          <a:spcPts val="1000"/>
                        </a:spcAft>
                        <a:buFont typeface="Symbol" panose="05050102010706020507" pitchFamily="18" charset="2"/>
                        <a:buChar char=""/>
                      </a:pPr>
                      <a:r>
                        <a:rPr lang="nb-NO" sz="700" dirty="0">
                          <a:effectLst/>
                        </a:rPr>
                        <a:t>Jeg går til voksne når jeg eller andre </a:t>
                      </a:r>
                      <a:r>
                        <a:rPr lang="nb-NO" sz="700">
                          <a:effectLst/>
                        </a:rPr>
                        <a:t>trenger hjelp</a:t>
                      </a:r>
                      <a:endParaRPr lang="nb-NO" sz="900">
                        <a:effectLst/>
                      </a:endParaRPr>
                    </a:p>
                    <a:p>
                      <a:pPr>
                        <a:lnSpc>
                          <a:spcPct val="115000"/>
                        </a:lnSpc>
                        <a:spcAft>
                          <a:spcPts val="1000"/>
                        </a:spcAft>
                      </a:pPr>
                      <a:r>
                        <a:rPr lang="nb-NO" sz="700" u="sng" dirty="0">
                          <a:effectLst/>
                        </a:rPr>
                        <a:t>Viktige datoer: </a:t>
                      </a:r>
                      <a:endParaRPr lang="nb-NO" sz="900" dirty="0">
                        <a:effectLst/>
                      </a:endParaRPr>
                    </a:p>
                    <a:p>
                      <a:pPr>
                        <a:lnSpc>
                          <a:spcPct val="115000"/>
                        </a:lnSpc>
                        <a:spcAft>
                          <a:spcPts val="1000"/>
                        </a:spcAft>
                      </a:pPr>
                      <a:r>
                        <a:rPr lang="nb-NO" sz="700" dirty="0">
                          <a:effectLst/>
                        </a:rPr>
                        <a:t>17.mai: Da er skole og AKS stengt. </a:t>
                      </a:r>
                      <a:endParaRPr lang="nb-NO" sz="900" dirty="0">
                        <a:effectLst/>
                      </a:endParaRPr>
                    </a:p>
                    <a:p>
                      <a:pPr>
                        <a:lnSpc>
                          <a:spcPct val="115000"/>
                        </a:lnSpc>
                        <a:spcAft>
                          <a:spcPts val="1000"/>
                        </a:spcAft>
                      </a:pPr>
                      <a:r>
                        <a:rPr lang="nb-NO" sz="700" dirty="0">
                          <a:effectLst/>
                        </a:rPr>
                        <a:t>26.mai: Kristi himmelfartsdag og skole og AKS er stengt. Fredag 27.mai er skolen stengt og AKS er heldagsåpent. Vi sender ikke ut påmelding, men Si ifra hvis barnet ditt ikke kommer. </a:t>
                      </a:r>
                      <a:endParaRPr lang="nb-NO" sz="900" dirty="0">
                        <a:effectLst/>
                      </a:endParaRPr>
                    </a:p>
                    <a:p>
                      <a:pPr>
                        <a:lnSpc>
                          <a:spcPct val="115000"/>
                        </a:lnSpc>
                        <a:spcAft>
                          <a:spcPts val="1000"/>
                        </a:spcAft>
                      </a:pPr>
                      <a:r>
                        <a:rPr lang="nb-NO" sz="700" dirty="0">
                          <a:effectLst/>
                        </a:rPr>
                        <a:t> </a:t>
                      </a:r>
                      <a:endParaRPr lang="nb-NO"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743" marR="55743" marT="0" marB="0"/>
                </a:tc>
                <a:extLst>
                  <a:ext uri="{0D108BD9-81ED-4DB2-BD59-A6C34878D82A}">
                    <a16:rowId xmlns:a16="http://schemas.microsoft.com/office/drawing/2014/main" val="10000"/>
                  </a:ext>
                </a:extLst>
              </a:tr>
            </a:tbl>
          </a:graphicData>
        </a:graphic>
      </p:graphicFrame>
      <p:pic>
        <p:nvPicPr>
          <p:cNvPr id="24638" name="Bilde 19">
            <a:extLst>
              <a:ext uri="{FF2B5EF4-FFF2-40B4-BE49-F238E27FC236}">
                <a16:creationId xmlns:a16="http://schemas.microsoft.com/office/drawing/2014/main" id="{73763F83-01AB-D164-5FA1-DABAC1FA5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363" y="1658938"/>
            <a:ext cx="19161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a:extLst>
              <a:ext uri="{FF2B5EF4-FFF2-40B4-BE49-F238E27FC236}">
                <a16:creationId xmlns:a16="http://schemas.microsoft.com/office/drawing/2014/main" id="{3AA7F549-5B60-5D0E-78D6-52DB0AC7ED6C}"/>
              </a:ext>
            </a:extLst>
          </p:cNvPr>
          <p:cNvSpPr>
            <a:spLocks noGrp="1" noChangeArrowheads="1"/>
          </p:cNvSpPr>
          <p:nvPr>
            <p:ph type="title"/>
          </p:nvPr>
        </p:nvSpPr>
        <p:spPr/>
        <p:txBody>
          <a:bodyPr/>
          <a:lstStyle/>
          <a:p>
            <a:r>
              <a:rPr lang="nb-NO" altLang="nb-NO"/>
              <a:t>Uteområdet og grensene våre</a:t>
            </a:r>
          </a:p>
        </p:txBody>
      </p:sp>
      <p:pic>
        <p:nvPicPr>
          <p:cNvPr id="25603" name="Picture 2">
            <a:extLst>
              <a:ext uri="{FF2B5EF4-FFF2-40B4-BE49-F238E27FC236}">
                <a16:creationId xmlns:a16="http://schemas.microsoft.com/office/drawing/2014/main" id="{2E6CC659-A404-EEA7-6871-3547F8F428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4255" y="2431640"/>
            <a:ext cx="4816475" cy="361315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tel 1">
            <a:extLst>
              <a:ext uri="{FF2B5EF4-FFF2-40B4-BE49-F238E27FC236}">
                <a16:creationId xmlns:a16="http://schemas.microsoft.com/office/drawing/2014/main" id="{BC5CAC9A-9EE6-5E8E-44AC-93FBD0D245DF}"/>
              </a:ext>
            </a:extLst>
          </p:cNvPr>
          <p:cNvSpPr>
            <a:spLocks noGrp="1" noChangeArrowheads="1"/>
          </p:cNvSpPr>
          <p:nvPr>
            <p:ph type="title"/>
          </p:nvPr>
        </p:nvSpPr>
        <p:spPr/>
        <p:txBody>
          <a:bodyPr/>
          <a:lstStyle/>
          <a:p>
            <a:r>
              <a:rPr lang="nb-NO" altLang="nb-NO"/>
              <a:t>Viktige ting:</a:t>
            </a:r>
          </a:p>
        </p:txBody>
      </p:sp>
      <p:sp>
        <p:nvSpPr>
          <p:cNvPr id="26627" name="Plassholder for innhold 2">
            <a:extLst>
              <a:ext uri="{FF2B5EF4-FFF2-40B4-BE49-F238E27FC236}">
                <a16:creationId xmlns:a16="http://schemas.microsoft.com/office/drawing/2014/main" id="{6585E22D-9FD5-A831-AA1D-5C9F071C7848}"/>
              </a:ext>
            </a:extLst>
          </p:cNvPr>
          <p:cNvSpPr>
            <a:spLocks noGrp="1" noChangeArrowheads="1"/>
          </p:cNvSpPr>
          <p:nvPr>
            <p:ph idx="1"/>
          </p:nvPr>
        </p:nvSpPr>
        <p:spPr/>
        <p:txBody>
          <a:bodyPr/>
          <a:lstStyle/>
          <a:p>
            <a:pPr>
              <a:lnSpc>
                <a:spcPts val="3375"/>
              </a:lnSpc>
            </a:pPr>
            <a:r>
              <a:rPr lang="nb-NO" altLang="nb-NO" sz="1800">
                <a:solidFill>
                  <a:srgbClr val="000000"/>
                </a:solidFill>
              </a:rPr>
              <a:t>All informasjon til dere foregår elektronisk.</a:t>
            </a:r>
            <a:r>
              <a:rPr lang="en-US" altLang="nb-NO" sz="1800">
                <a:solidFill>
                  <a:srgbClr val="000000"/>
                </a:solidFill>
              </a:rPr>
              <a:t>​</a:t>
            </a:r>
            <a:endParaRPr lang="en-US" altLang="nb-NO">
              <a:solidFill>
                <a:srgbClr val="000000"/>
              </a:solidFill>
            </a:endParaRPr>
          </a:p>
          <a:p>
            <a:pPr>
              <a:lnSpc>
                <a:spcPts val="3375"/>
              </a:lnSpc>
            </a:pPr>
            <a:r>
              <a:rPr lang="nb-NO" altLang="nb-NO" sz="1800">
                <a:solidFill>
                  <a:srgbClr val="000000"/>
                </a:solidFill>
              </a:rPr>
              <a:t>Viktig at dere oppdaterer telefonnummer og mailadresser.</a:t>
            </a:r>
            <a:r>
              <a:rPr lang="en-US" altLang="nb-NO" sz="1800">
                <a:solidFill>
                  <a:srgbClr val="000000"/>
                </a:solidFill>
              </a:rPr>
              <a:t>​</a:t>
            </a:r>
            <a:endParaRPr lang="en-US" altLang="nb-NO">
              <a:solidFill>
                <a:srgbClr val="000000"/>
              </a:solidFill>
            </a:endParaRPr>
          </a:p>
          <a:p>
            <a:pPr>
              <a:lnSpc>
                <a:spcPts val="3375"/>
              </a:lnSpc>
            </a:pPr>
            <a:r>
              <a:rPr lang="nb-NO" altLang="nb-NO" sz="1800">
                <a:solidFill>
                  <a:srgbClr val="000000"/>
                </a:solidFill>
              </a:rPr>
              <a:t>Ta kontakt hvis det er noe dere lurer på.</a:t>
            </a:r>
            <a:endParaRPr lang="en-US" altLang="nb-NO" sz="1800">
              <a:solidFill>
                <a:srgbClr val="000000"/>
              </a:solidFill>
              <a:cs typeface="Arial"/>
            </a:endParaRPr>
          </a:p>
          <a:p>
            <a:pPr>
              <a:lnSpc>
                <a:spcPts val="3375"/>
              </a:lnSpc>
            </a:pPr>
            <a:r>
              <a:rPr lang="nb-NO" altLang="nb-NO" sz="1800">
                <a:solidFill>
                  <a:srgbClr val="000000"/>
                </a:solidFill>
              </a:rPr>
              <a:t>Husk solkrem før dere kommer, vi minner barna på å smøre seg i løpet av dagen. </a:t>
            </a:r>
            <a:r>
              <a:rPr lang="en-US" altLang="nb-NO" sz="1800" dirty="0">
                <a:solidFill>
                  <a:srgbClr val="000000"/>
                </a:solidFill>
              </a:rPr>
              <a:t>​</a:t>
            </a:r>
            <a:endParaRPr lang="en-US" altLang="nb-NO" dirty="0">
              <a:solidFill>
                <a:srgbClr val="000000"/>
              </a:solidFill>
            </a:endParaRPr>
          </a:p>
          <a:p>
            <a:pPr>
              <a:lnSpc>
                <a:spcPts val="3375"/>
              </a:lnSpc>
            </a:pPr>
            <a:r>
              <a:rPr lang="nb-NO" altLang="nb-NO" sz="1800">
                <a:solidFill>
                  <a:srgbClr val="000000"/>
                </a:solidFill>
              </a:rPr>
              <a:t>Innesko, barna må ut for å gå på do.</a:t>
            </a:r>
            <a:r>
              <a:rPr lang="en-US" altLang="nb-NO" sz="1800">
                <a:solidFill>
                  <a:srgbClr val="000000"/>
                </a:solidFill>
              </a:rPr>
              <a:t>​</a:t>
            </a:r>
            <a:endParaRPr lang="en-US" altLang="nb-NO">
              <a:solidFill>
                <a:srgbClr val="000000"/>
              </a:solidFill>
            </a:endParaRPr>
          </a:p>
          <a:p>
            <a:pPr>
              <a:lnSpc>
                <a:spcPts val="3375"/>
              </a:lnSpc>
            </a:pPr>
            <a:r>
              <a:rPr lang="nb-NO" altLang="nb-NO" sz="1800">
                <a:solidFill>
                  <a:srgbClr val="000000"/>
                </a:solidFill>
              </a:rPr>
              <a:t>Husk at det blir lettere for barnet ditt om du sier «hade» og går så fort som mulig. Ikke drøy avskjeden.</a:t>
            </a:r>
            <a:endParaRPr lang="en-US" altLang="nb-NO" sz="1800">
              <a:solidFill>
                <a:srgbClr val="000000"/>
              </a:solidFill>
              <a:cs typeface="Arial"/>
            </a:endParaRPr>
          </a:p>
          <a:p>
            <a:pPr>
              <a:lnSpc>
                <a:spcPts val="3375"/>
              </a:lnSpc>
            </a:pPr>
            <a:r>
              <a:rPr lang="nb-NO" altLang="nb-NO" sz="1800">
                <a:solidFill>
                  <a:srgbClr val="000000"/>
                </a:solidFill>
              </a:rPr>
              <a:t>​Vi gleder oss til å bli kjent med dere og ikke minst barnet deres.</a:t>
            </a:r>
            <a:r>
              <a:rPr lang="en-US" altLang="nb-NO" sz="1800">
                <a:solidFill>
                  <a:srgbClr val="000000"/>
                </a:solidFill>
              </a:rPr>
              <a:t>​</a:t>
            </a:r>
            <a:endParaRPr lang="en-US" altLang="nb-NO">
              <a:solidFill>
                <a:srgbClr val="000000"/>
              </a:solidFill>
            </a:endParaRPr>
          </a:p>
          <a:p>
            <a:pPr>
              <a:lnSpc>
                <a:spcPts val="3375"/>
              </a:lnSpc>
            </a:pPr>
            <a:r>
              <a:rPr lang="nb-NO" altLang="nb-NO" sz="1800">
                <a:solidFill>
                  <a:srgbClr val="000000"/>
                </a:solidFill>
              </a:rPr>
              <a:t>Ikke glem SPRELL familiekonsert  05.06.25 kl 17.30</a:t>
            </a:r>
            <a:endParaRPr lang="en-US" altLang="nb-NO">
              <a:solidFill>
                <a:srgbClr val="000000"/>
              </a:solidFill>
              <a:cs typeface="Arial"/>
            </a:endParaRPr>
          </a:p>
          <a:p>
            <a:endParaRPr lang="nb-NO" altLang="nb-NO"/>
          </a:p>
        </p:txBody>
      </p:sp>
      <p:sp>
        <p:nvSpPr>
          <p:cNvPr id="26628" name="Plassholder for dato 3">
            <a:extLst>
              <a:ext uri="{FF2B5EF4-FFF2-40B4-BE49-F238E27FC236}">
                <a16:creationId xmlns:a16="http://schemas.microsoft.com/office/drawing/2014/main" id="{30A8AB58-549A-983B-C094-07B85CC15B9F}"/>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995C3C3A-8DE7-4B3A-B56A-A9BEB440B0F1}" type="datetime1">
              <a:rPr lang="nb-NO" altLang="nb-NO" sz="900" smtClean="0"/>
              <a:pPr>
                <a:spcBef>
                  <a:spcPct val="0"/>
                </a:spcBef>
                <a:buFontTx/>
                <a:buNone/>
              </a:pPr>
              <a:t>05.06.2026</a:t>
            </a:fld>
            <a:endParaRPr lang="en-US" altLang="nb-NO" sz="900"/>
          </a:p>
        </p:txBody>
      </p:sp>
      <p:sp>
        <p:nvSpPr>
          <p:cNvPr id="26629" name="Plassholder for lysbildenummer 4">
            <a:extLst>
              <a:ext uri="{FF2B5EF4-FFF2-40B4-BE49-F238E27FC236}">
                <a16:creationId xmlns:a16="http://schemas.microsoft.com/office/drawing/2014/main" id="{251F2853-9257-3045-EB5A-883B2ADD7B5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507F3861-993A-4FE4-816A-499E0B88364C}" type="slidenum">
              <a:rPr lang="en-US" altLang="nb-NO" sz="900" smtClean="0"/>
              <a:pPr>
                <a:spcBef>
                  <a:spcPct val="0"/>
                </a:spcBef>
                <a:buFontTx/>
                <a:buNone/>
              </a:pPr>
              <a:t>25</a:t>
            </a:fld>
            <a:endParaRPr lang="en-US" altLang="nb-NO" sz="9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4A8E-D4D7-F933-0456-2707EDA96C90}"/>
              </a:ext>
            </a:extLst>
          </p:cNvPr>
          <p:cNvSpPr>
            <a:spLocks noGrp="1"/>
          </p:cNvSpPr>
          <p:nvPr>
            <p:ph type="title"/>
          </p:nvPr>
        </p:nvSpPr>
        <p:spPr/>
        <p:txBody>
          <a:bodyPr/>
          <a:lstStyle/>
          <a:p>
            <a:r>
              <a:rPr lang="en-US">
                <a:cs typeface="Arial"/>
              </a:rPr>
              <a:t>VIGILO</a:t>
            </a:r>
            <a:endParaRPr lang="en-US"/>
          </a:p>
        </p:txBody>
      </p:sp>
      <p:sp>
        <p:nvSpPr>
          <p:cNvPr id="3" name="Content Placeholder 2">
            <a:extLst>
              <a:ext uri="{FF2B5EF4-FFF2-40B4-BE49-F238E27FC236}">
                <a16:creationId xmlns:a16="http://schemas.microsoft.com/office/drawing/2014/main" id="{7D9F9B5C-2F57-1D85-251D-D9284BC0F28C}"/>
              </a:ext>
            </a:extLst>
          </p:cNvPr>
          <p:cNvSpPr>
            <a:spLocks noGrp="1"/>
          </p:cNvSpPr>
          <p:nvPr>
            <p:ph idx="1"/>
          </p:nvPr>
        </p:nvSpPr>
        <p:spPr/>
        <p:txBody>
          <a:bodyPr/>
          <a:lstStyle/>
          <a:p>
            <a:r>
              <a:rPr lang="en-US" sz="1400" dirty="0">
                <a:solidFill>
                  <a:srgbClr val="333333"/>
                </a:solidFill>
                <a:highlight>
                  <a:srgbClr val="FFFFFF"/>
                </a:highlight>
                <a:ea typeface="+mn-lt"/>
                <a:cs typeface="+mn-lt"/>
              </a:rPr>
              <a:t>I </a:t>
            </a:r>
            <a:r>
              <a:rPr lang="en-US" sz="1400" dirty="0" err="1">
                <a:solidFill>
                  <a:srgbClr val="333333"/>
                </a:solidFill>
                <a:highlight>
                  <a:srgbClr val="FFFFFF"/>
                </a:highlight>
                <a:ea typeface="+mn-lt"/>
                <a:cs typeface="+mn-lt"/>
              </a:rPr>
              <a:t>startet</a:t>
            </a:r>
            <a:r>
              <a:rPr lang="en-US" sz="1400" dirty="0">
                <a:solidFill>
                  <a:srgbClr val="333333"/>
                </a:solidFill>
                <a:highlight>
                  <a:srgbClr val="FFFFFF"/>
                </a:highlight>
                <a:ea typeface="+mn-lt"/>
                <a:cs typeface="+mn-lt"/>
              </a:rPr>
              <a:t> av 2026 </a:t>
            </a:r>
            <a:r>
              <a:rPr lang="en-US" sz="1400" dirty="0" err="1">
                <a:solidFill>
                  <a:srgbClr val="333333"/>
                </a:solidFill>
                <a:highlight>
                  <a:srgbClr val="FFFFFF"/>
                </a:highlight>
                <a:ea typeface="+mn-lt"/>
                <a:cs typeface="+mn-lt"/>
              </a:rPr>
              <a:t>gikk</a:t>
            </a:r>
            <a:r>
              <a:rPr lang="en-US" sz="1400" dirty="0">
                <a:solidFill>
                  <a:srgbClr val="333333"/>
                </a:solidFill>
                <a:highlight>
                  <a:srgbClr val="FFFFFF"/>
                </a:highlight>
                <a:ea typeface="+mn-lt"/>
                <a:cs typeface="+mn-lt"/>
              </a:rPr>
              <a:t> AKS over </a:t>
            </a:r>
            <a:r>
              <a:rPr lang="en-US" sz="1400" dirty="0" err="1">
                <a:solidFill>
                  <a:srgbClr val="333333"/>
                </a:solidFill>
                <a:highlight>
                  <a:srgbClr val="FFFFFF"/>
                </a:highlight>
                <a:ea typeface="+mn-lt"/>
                <a:cs typeface="+mn-lt"/>
              </a:rPr>
              <a:t>til</a:t>
            </a:r>
            <a:r>
              <a:rPr lang="en-US" sz="1400" dirty="0">
                <a:solidFill>
                  <a:srgbClr val="333333"/>
                </a:solidFill>
                <a:highlight>
                  <a:srgbClr val="FFFFFF"/>
                </a:highlight>
                <a:ea typeface="+mn-lt"/>
                <a:cs typeface="+mn-lt"/>
              </a:rPr>
              <a:t> et </a:t>
            </a:r>
            <a:r>
              <a:rPr lang="en-US" sz="1400" dirty="0" err="1">
                <a:solidFill>
                  <a:srgbClr val="333333"/>
                </a:solidFill>
                <a:highlight>
                  <a:srgbClr val="FFFFFF"/>
                </a:highlight>
                <a:ea typeface="+mn-lt"/>
                <a:cs typeface="+mn-lt"/>
              </a:rPr>
              <a:t>nytt</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innkryssings</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og</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meldingssystem</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som</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heter</a:t>
            </a:r>
            <a:r>
              <a:rPr lang="en-US" sz="1400" dirty="0">
                <a:solidFill>
                  <a:srgbClr val="333333"/>
                </a:solidFill>
                <a:highlight>
                  <a:srgbClr val="FFFFFF"/>
                </a:highlight>
                <a:ea typeface="+mn-lt"/>
                <a:cs typeface="+mn-lt"/>
              </a:rPr>
              <a:t> </a:t>
            </a:r>
            <a:r>
              <a:rPr lang="en-US" sz="1400" b="1" dirty="0">
                <a:solidFill>
                  <a:srgbClr val="333333"/>
                </a:solidFill>
                <a:highlight>
                  <a:srgbClr val="FFFFFF"/>
                </a:highlight>
                <a:ea typeface="+mn-lt"/>
                <a:cs typeface="+mn-lt"/>
              </a:rPr>
              <a:t>Vigilo</a:t>
            </a:r>
            <a:r>
              <a:rPr lang="en-US" sz="1400" dirty="0">
                <a:solidFill>
                  <a:srgbClr val="333333"/>
                </a:solidFill>
                <a:highlight>
                  <a:srgbClr val="FFFFFF"/>
                </a:highlight>
                <a:ea typeface="+mn-lt"/>
                <a:cs typeface="+mn-lt"/>
              </a:rPr>
              <a:t>. Vigilo er </a:t>
            </a:r>
            <a:r>
              <a:rPr lang="en-US" sz="1400" dirty="0" err="1">
                <a:solidFill>
                  <a:srgbClr val="333333"/>
                </a:solidFill>
                <a:highlight>
                  <a:srgbClr val="FFFFFF"/>
                </a:highlight>
                <a:ea typeface="+mn-lt"/>
                <a:cs typeface="+mn-lt"/>
              </a:rPr>
              <a:t>en</a:t>
            </a:r>
            <a:r>
              <a:rPr lang="en-US" sz="1400" dirty="0">
                <a:solidFill>
                  <a:srgbClr val="333333"/>
                </a:solidFill>
                <a:highlight>
                  <a:srgbClr val="FFFFFF"/>
                </a:highlight>
                <a:ea typeface="+mn-lt"/>
                <a:cs typeface="+mn-lt"/>
              </a:rPr>
              <a:t> app </a:t>
            </a:r>
            <a:r>
              <a:rPr lang="en-US" sz="1400" dirty="0" err="1">
                <a:solidFill>
                  <a:srgbClr val="333333"/>
                </a:solidFill>
                <a:highlight>
                  <a:srgbClr val="FFFFFF"/>
                </a:highlight>
                <a:ea typeface="+mn-lt"/>
                <a:cs typeface="+mn-lt"/>
              </a:rPr>
              <a:t>som</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kan</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lastes</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ned</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på</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mobil</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eller</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nettbrett</a:t>
            </a:r>
            <a:r>
              <a:rPr lang="en-US" sz="1400" dirty="0">
                <a:solidFill>
                  <a:srgbClr val="333333"/>
                </a:solidFill>
                <a:highlight>
                  <a:srgbClr val="FFFFFF"/>
                </a:highlight>
                <a:ea typeface="+mn-lt"/>
                <a:cs typeface="+mn-lt"/>
              </a:rPr>
              <a:t>. Dere logger inn med ID-</a:t>
            </a:r>
            <a:r>
              <a:rPr lang="en-US" sz="1400" dirty="0" err="1">
                <a:solidFill>
                  <a:srgbClr val="333333"/>
                </a:solidFill>
                <a:highlight>
                  <a:srgbClr val="FFFFFF"/>
                </a:highlight>
                <a:ea typeface="+mn-lt"/>
                <a:cs typeface="+mn-lt"/>
              </a:rPr>
              <a:t>porten</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før</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dere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oppretter</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en</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egendefinert</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firesifret</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kode</a:t>
            </a:r>
            <a:r>
              <a:rPr lang="en-US" sz="1400" dirty="0">
                <a:solidFill>
                  <a:srgbClr val="333333"/>
                </a:solidFill>
                <a:highlight>
                  <a:srgbClr val="FFFFFF"/>
                </a:highlight>
                <a:ea typeface="+mn-lt"/>
                <a:cs typeface="+mn-lt"/>
              </a:rPr>
              <a:t>.</a:t>
            </a:r>
            <a:endParaRPr lang="en-US" dirty="0">
              <a:cs typeface="Arial"/>
            </a:endParaRPr>
          </a:p>
          <a:p>
            <a:endParaRPr lang="en-US" sz="1400" dirty="0">
              <a:solidFill>
                <a:srgbClr val="333333"/>
              </a:solidFill>
              <a:highlight>
                <a:srgbClr val="FFFFFF"/>
              </a:highlight>
              <a:ea typeface="+mn-lt"/>
              <a:cs typeface="+mn-lt"/>
            </a:endParaRPr>
          </a:p>
          <a:p>
            <a:r>
              <a:rPr lang="en-US" sz="1400" dirty="0">
                <a:solidFill>
                  <a:srgbClr val="333333"/>
                </a:solidFill>
                <a:highlight>
                  <a:srgbClr val="FFFFFF"/>
                </a:highlight>
                <a:ea typeface="+mn-lt"/>
                <a:cs typeface="+mn-lt"/>
              </a:rPr>
              <a:t>All </a:t>
            </a:r>
            <a:r>
              <a:rPr lang="en-US" sz="1400" dirty="0" err="1">
                <a:solidFill>
                  <a:srgbClr val="333333"/>
                </a:solidFill>
                <a:highlight>
                  <a:srgbClr val="FFFFFF"/>
                </a:highlight>
                <a:ea typeface="+mn-lt"/>
                <a:cs typeface="+mn-lt"/>
              </a:rPr>
              <a:t>kommunikasjon</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til</a:t>
            </a:r>
            <a:r>
              <a:rPr lang="en-US" sz="1400" dirty="0">
                <a:solidFill>
                  <a:srgbClr val="333333"/>
                </a:solidFill>
                <a:highlight>
                  <a:srgbClr val="FFFFFF"/>
                </a:highlight>
                <a:ea typeface="+mn-lt"/>
                <a:cs typeface="+mn-lt"/>
              </a:rPr>
              <a:t> AKS, </a:t>
            </a:r>
            <a:r>
              <a:rPr lang="en-US" sz="1400" dirty="0" err="1">
                <a:solidFill>
                  <a:srgbClr val="333333"/>
                </a:solidFill>
                <a:highlight>
                  <a:srgbClr val="FFFFFF"/>
                </a:highlight>
                <a:ea typeface="+mn-lt"/>
                <a:cs typeface="+mn-lt"/>
              </a:rPr>
              <a:t>inkludert</a:t>
            </a:r>
            <a:r>
              <a:rPr lang="en-US" sz="1400" dirty="0">
                <a:solidFill>
                  <a:srgbClr val="333333"/>
                </a:solidFill>
                <a:highlight>
                  <a:srgbClr val="FFFFFF"/>
                </a:highlight>
                <a:ea typeface="+mn-lt"/>
                <a:cs typeface="+mn-lt"/>
              </a:rPr>
              <a:t> </a:t>
            </a:r>
            <a:r>
              <a:rPr lang="en-US" sz="1400" b="1" dirty="0" err="1">
                <a:solidFill>
                  <a:srgbClr val="333333"/>
                </a:solidFill>
                <a:highlight>
                  <a:srgbClr val="FFFFFF"/>
                </a:highlight>
                <a:ea typeface="+mn-lt"/>
                <a:cs typeface="+mn-lt"/>
              </a:rPr>
              <a:t>beskjeder</a:t>
            </a:r>
            <a:r>
              <a:rPr lang="en-US" sz="1400" b="1" dirty="0">
                <a:solidFill>
                  <a:srgbClr val="333333"/>
                </a:solidFill>
                <a:highlight>
                  <a:srgbClr val="FFFFFF"/>
                </a:highlight>
                <a:ea typeface="+mn-lt"/>
                <a:cs typeface="+mn-lt"/>
              </a:rPr>
              <a:t> </a:t>
            </a:r>
            <a:r>
              <a:rPr lang="en-US" sz="1400" b="1" dirty="0" err="1">
                <a:solidFill>
                  <a:srgbClr val="333333"/>
                </a:solidFill>
                <a:highlight>
                  <a:srgbClr val="FFFFFF"/>
                </a:highlight>
                <a:ea typeface="+mn-lt"/>
                <a:cs typeface="+mn-lt"/>
              </a:rPr>
              <a:t>og</a:t>
            </a:r>
            <a:r>
              <a:rPr lang="en-US" sz="1400" b="1" dirty="0">
                <a:solidFill>
                  <a:srgbClr val="333333"/>
                </a:solidFill>
                <a:highlight>
                  <a:srgbClr val="FFFFFF"/>
                </a:highlight>
                <a:ea typeface="+mn-lt"/>
                <a:cs typeface="+mn-lt"/>
              </a:rPr>
              <a:t> </a:t>
            </a:r>
            <a:r>
              <a:rPr lang="en-US" sz="1400" b="1" dirty="0" err="1">
                <a:solidFill>
                  <a:srgbClr val="333333"/>
                </a:solidFill>
                <a:highlight>
                  <a:srgbClr val="FFFFFF"/>
                </a:highlight>
                <a:ea typeface="+mn-lt"/>
                <a:cs typeface="+mn-lt"/>
              </a:rPr>
              <a:t>hentemeldinger</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skal</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legges</a:t>
            </a:r>
            <a:r>
              <a:rPr lang="en-US" sz="1400" dirty="0">
                <a:solidFill>
                  <a:srgbClr val="333333"/>
                </a:solidFill>
                <a:highlight>
                  <a:srgbClr val="FFFFFF"/>
                </a:highlight>
                <a:ea typeface="+mn-lt"/>
                <a:cs typeface="+mn-lt"/>
              </a:rPr>
              <a:t> inn </a:t>
            </a:r>
            <a:r>
              <a:rPr lang="en-US" sz="1400" dirty="0" err="1">
                <a:solidFill>
                  <a:srgbClr val="333333"/>
                </a:solidFill>
                <a:highlight>
                  <a:srgbClr val="FFFFFF"/>
                </a:highlight>
                <a:ea typeface="+mn-lt"/>
                <a:cs typeface="+mn-lt"/>
              </a:rPr>
              <a:t>i</a:t>
            </a:r>
            <a:r>
              <a:rPr lang="en-US" sz="1400" dirty="0">
                <a:solidFill>
                  <a:srgbClr val="333333"/>
                </a:solidFill>
                <a:highlight>
                  <a:srgbClr val="FFFFFF"/>
                </a:highlight>
                <a:ea typeface="+mn-lt"/>
                <a:cs typeface="+mn-lt"/>
              </a:rPr>
              <a:t> Vigilo. Det er </a:t>
            </a:r>
            <a:r>
              <a:rPr lang="en-US" sz="1400" dirty="0" err="1">
                <a:solidFill>
                  <a:srgbClr val="333333"/>
                </a:solidFill>
                <a:highlight>
                  <a:srgbClr val="FFFFFF"/>
                </a:highlight>
                <a:ea typeface="+mn-lt"/>
                <a:cs typeface="+mn-lt"/>
              </a:rPr>
              <a:t>viktig</a:t>
            </a:r>
            <a:r>
              <a:rPr lang="en-US" sz="1400" dirty="0">
                <a:solidFill>
                  <a:srgbClr val="333333"/>
                </a:solidFill>
                <a:highlight>
                  <a:srgbClr val="FFFFFF"/>
                </a:highlight>
                <a:ea typeface="+mn-lt"/>
                <a:cs typeface="+mn-lt"/>
              </a:rPr>
              <a:t> at </a:t>
            </a:r>
            <a:r>
              <a:rPr lang="en-US" sz="1400" dirty="0" err="1">
                <a:solidFill>
                  <a:srgbClr val="333333"/>
                </a:solidFill>
                <a:highlight>
                  <a:srgbClr val="FFFFFF"/>
                </a:highlight>
                <a:ea typeface="+mn-lt"/>
                <a:cs typeface="+mn-lt"/>
              </a:rPr>
              <a:t>disse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beskjedene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registreres</a:t>
            </a:r>
            <a:r>
              <a:rPr lang="en-US" sz="1400" dirty="0">
                <a:solidFill>
                  <a:srgbClr val="333333"/>
                </a:solidFill>
                <a:highlight>
                  <a:srgbClr val="FFFFFF"/>
                </a:highlight>
                <a:ea typeface="+mn-lt"/>
                <a:cs typeface="+mn-lt"/>
              </a:rPr>
              <a:t> </a:t>
            </a:r>
            <a:r>
              <a:rPr lang="en-US" sz="1400" b="1" dirty="0" err="1">
                <a:solidFill>
                  <a:srgbClr val="333333"/>
                </a:solidFill>
                <a:highlight>
                  <a:srgbClr val="FFFFFF"/>
                </a:highlight>
                <a:ea typeface="+mn-lt"/>
                <a:cs typeface="+mn-lt"/>
              </a:rPr>
              <a:t>senest</a:t>
            </a:r>
            <a:r>
              <a:rPr lang="en-US" sz="1400" b="1" dirty="0">
                <a:solidFill>
                  <a:srgbClr val="333333"/>
                </a:solidFill>
                <a:highlight>
                  <a:srgbClr val="FFFFFF"/>
                </a:highlight>
                <a:ea typeface="+mn-lt"/>
                <a:cs typeface="+mn-lt"/>
              </a:rPr>
              <a:t> kl. 12.00</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samme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dag</a:t>
            </a:r>
            <a:r>
              <a:rPr lang="en-US" sz="1400" dirty="0">
                <a:solidFill>
                  <a:srgbClr val="333333"/>
                </a:solidFill>
                <a:highlight>
                  <a:srgbClr val="FFFFFF"/>
                </a:highlight>
                <a:ea typeface="+mn-lt"/>
                <a:cs typeface="+mn-lt"/>
              </a:rPr>
              <a:t>.</a:t>
            </a:r>
            <a:endParaRPr lang="en-US" dirty="0"/>
          </a:p>
          <a:p>
            <a:endParaRPr lang="en-US" sz="1400" dirty="0">
              <a:solidFill>
                <a:srgbClr val="333333"/>
              </a:solidFill>
              <a:highlight>
                <a:srgbClr val="FFFFFF"/>
              </a:highlight>
              <a:ea typeface="+mn-lt"/>
              <a:cs typeface="+mn-lt"/>
            </a:endParaRPr>
          </a:p>
          <a:p>
            <a:r>
              <a:rPr lang="en-US" sz="1400" dirty="0">
                <a:solidFill>
                  <a:srgbClr val="333333"/>
                </a:solidFill>
                <a:highlight>
                  <a:srgbClr val="FFFFFF"/>
                </a:highlight>
                <a:ea typeface="+mn-lt"/>
                <a:cs typeface="+mn-lt"/>
              </a:rPr>
              <a:t>Vi </a:t>
            </a:r>
            <a:r>
              <a:rPr lang="en-US" sz="1400" dirty="0" err="1">
                <a:solidFill>
                  <a:srgbClr val="333333"/>
                </a:solidFill>
                <a:highlight>
                  <a:srgbClr val="FFFFFF"/>
                </a:highlight>
                <a:ea typeface="+mn-lt"/>
                <a:cs typeface="+mn-lt"/>
              </a:rPr>
              <a:t>ber</a:t>
            </a:r>
            <a:r>
              <a:rPr lang="en-US" sz="1400" dirty="0">
                <a:solidFill>
                  <a:srgbClr val="333333"/>
                </a:solidFill>
                <a:highlight>
                  <a:srgbClr val="FFFFFF"/>
                </a:highlight>
                <a:ea typeface="+mn-lt"/>
                <a:cs typeface="+mn-lt"/>
              </a:rPr>
              <a:t> om at Vigilo </a:t>
            </a:r>
            <a:r>
              <a:rPr lang="en-US" sz="1400" dirty="0" err="1">
                <a:solidFill>
                  <a:srgbClr val="333333"/>
                </a:solidFill>
                <a:highlight>
                  <a:srgbClr val="FFFFFF"/>
                </a:highlight>
                <a:ea typeface="+mn-lt"/>
                <a:cs typeface="+mn-lt"/>
              </a:rPr>
              <a:t>brukes</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som</a:t>
            </a:r>
            <a:r>
              <a:rPr lang="en-US" sz="1400" dirty="0">
                <a:solidFill>
                  <a:srgbClr val="333333"/>
                </a:solidFill>
                <a:highlight>
                  <a:srgbClr val="FFFFFF"/>
                </a:highlight>
                <a:ea typeface="+mn-lt"/>
                <a:cs typeface="+mn-lt"/>
              </a:rPr>
              <a:t> </a:t>
            </a:r>
            <a:r>
              <a:rPr lang="en-US" sz="1400" b="1" dirty="0" err="1">
                <a:solidFill>
                  <a:srgbClr val="333333"/>
                </a:solidFill>
                <a:highlight>
                  <a:srgbClr val="FFFFFF"/>
                </a:highlight>
                <a:ea typeface="+mn-lt"/>
                <a:cs typeface="+mn-lt"/>
              </a:rPr>
              <a:t>førstevalg</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fremfor</a:t>
            </a:r>
            <a:r>
              <a:rPr lang="en-US" sz="1400" dirty="0">
                <a:solidFill>
                  <a:srgbClr val="333333"/>
                </a:solidFill>
                <a:highlight>
                  <a:srgbClr val="FFFFFF"/>
                </a:highlight>
                <a:ea typeface="+mn-lt"/>
                <a:cs typeface="+mn-lt"/>
              </a:rPr>
              <a:t> å </a:t>
            </a:r>
            <a:r>
              <a:rPr lang="en-US" sz="1400" dirty="0" err="1">
                <a:solidFill>
                  <a:srgbClr val="333333"/>
                </a:solidFill>
                <a:highlight>
                  <a:srgbClr val="FFFFFF"/>
                </a:highlight>
                <a:ea typeface="+mn-lt"/>
                <a:cs typeface="+mn-lt"/>
              </a:rPr>
              <a:t>ringe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basen</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På</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denne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måten</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kan</a:t>
            </a:r>
            <a:r>
              <a:rPr lang="en-US" sz="1400" dirty="0">
                <a:solidFill>
                  <a:srgbClr val="333333"/>
                </a:solidFill>
                <a:highlight>
                  <a:srgbClr val="FFFFFF"/>
                </a:highlight>
                <a:ea typeface="+mn-lt"/>
                <a:cs typeface="+mn-lt"/>
              </a:rPr>
              <a:t> vi </a:t>
            </a:r>
            <a:r>
              <a:rPr lang="en-US" sz="1400" dirty="0" err="1">
                <a:solidFill>
                  <a:srgbClr val="333333"/>
                </a:solidFill>
                <a:highlight>
                  <a:srgbClr val="FFFFFF"/>
                </a:highlight>
                <a:ea typeface="+mn-lt"/>
                <a:cs typeface="+mn-lt"/>
              </a:rPr>
              <a:t>bruke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mer</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tid</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sammen</a:t>
            </a:r>
            <a:r>
              <a:rPr lang="en-US" sz="1400" dirty="0">
                <a:solidFill>
                  <a:srgbClr val="333333"/>
                </a:solidFill>
                <a:highlight>
                  <a:srgbClr val="FFFFFF"/>
                </a:highlight>
                <a:ea typeface="+mn-lt"/>
                <a:cs typeface="+mn-lt"/>
              </a:rPr>
              <a:t> med </a:t>
            </a:r>
            <a:r>
              <a:rPr lang="en-US" sz="1400" dirty="0" err="1">
                <a:solidFill>
                  <a:srgbClr val="333333"/>
                </a:solidFill>
                <a:highlight>
                  <a:srgbClr val="FFFFFF"/>
                </a:highlight>
                <a:ea typeface="+mn-lt"/>
                <a:cs typeface="+mn-lt"/>
              </a:rPr>
              <a:t>barna</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i</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stedet</a:t>
            </a:r>
            <a:r>
              <a:rPr lang="en-US" sz="1400" dirty="0">
                <a:solidFill>
                  <a:srgbClr val="333333"/>
                </a:solidFill>
                <a:highlight>
                  <a:srgbClr val="FFFFFF"/>
                </a:highlight>
                <a:ea typeface="+mn-lt"/>
                <a:cs typeface="+mn-lt"/>
              </a:rPr>
              <a:t> for å </a:t>
            </a:r>
            <a:r>
              <a:rPr lang="en-US" sz="1400" dirty="0" err="1">
                <a:solidFill>
                  <a:srgbClr val="333333"/>
                </a:solidFill>
                <a:highlight>
                  <a:srgbClr val="FFFFFF"/>
                </a:highlight>
                <a:ea typeface="+mn-lt"/>
                <a:cs typeface="+mn-lt"/>
              </a:rPr>
              <a:t>sjekke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telefon</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og</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notere</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beskjeder</a:t>
            </a:r>
            <a:r>
              <a:rPr lang="en-US" sz="1400" dirty="0">
                <a:solidFill>
                  <a:srgbClr val="333333"/>
                </a:solidFill>
                <a:highlight>
                  <a:srgbClr val="FFFFFF"/>
                </a:highlight>
                <a:ea typeface="+mn-lt"/>
                <a:cs typeface="+mn-lt"/>
              </a:rPr>
              <a:t> </a:t>
            </a:r>
            <a:r>
              <a:rPr lang="en-US" sz="1400" dirty="0" err="1">
                <a:solidFill>
                  <a:srgbClr val="333333"/>
                </a:solidFill>
                <a:highlight>
                  <a:srgbClr val="FFFFFF"/>
                </a:highlight>
                <a:ea typeface="+mn-lt"/>
                <a:cs typeface="+mn-lt"/>
              </a:rPr>
              <a:t>manuelt</a:t>
            </a:r>
            <a:r>
              <a:rPr lang="en-US" sz="1400" dirty="0">
                <a:solidFill>
                  <a:srgbClr val="333333"/>
                </a:solidFill>
                <a:highlight>
                  <a:srgbClr val="FFFFFF"/>
                </a:highlight>
                <a:ea typeface="+mn-lt"/>
                <a:cs typeface="+mn-lt"/>
              </a:rPr>
              <a:t>.</a:t>
            </a:r>
            <a:endParaRPr lang="en-US">
              <a:cs typeface="Arial"/>
            </a:endParaRPr>
          </a:p>
          <a:p>
            <a:endParaRPr lang="en-US" dirty="0">
              <a:cs typeface="Arial"/>
            </a:endParaRPr>
          </a:p>
        </p:txBody>
      </p:sp>
      <p:sp>
        <p:nvSpPr>
          <p:cNvPr id="4" name="Date Placeholder 3">
            <a:extLst>
              <a:ext uri="{FF2B5EF4-FFF2-40B4-BE49-F238E27FC236}">
                <a16:creationId xmlns:a16="http://schemas.microsoft.com/office/drawing/2014/main" id="{C8B6CAF6-2C66-9493-7A43-F35B878D5781}"/>
              </a:ext>
            </a:extLst>
          </p:cNvPr>
          <p:cNvSpPr>
            <a:spLocks noGrp="1"/>
          </p:cNvSpPr>
          <p:nvPr>
            <p:ph type="dt" sz="half" idx="10"/>
          </p:nvPr>
        </p:nvSpPr>
        <p:spPr/>
        <p:txBody>
          <a:bodyPr/>
          <a:lstStyle/>
          <a:p>
            <a:pPr>
              <a:defRPr/>
            </a:pPr>
            <a:fld id="{DADC7DAC-478E-43D4-B859-E7865BBC7F67}" type="datetime1">
              <a:rPr lang="nb-NO"/>
              <a:pPr>
                <a:defRPr/>
              </a:pPr>
              <a:t>05.06.2026</a:t>
            </a:fld>
            <a:endParaRPr lang="en-US"/>
          </a:p>
        </p:txBody>
      </p:sp>
      <p:sp>
        <p:nvSpPr>
          <p:cNvPr id="5" name="Slide Number Placeholder 4">
            <a:extLst>
              <a:ext uri="{FF2B5EF4-FFF2-40B4-BE49-F238E27FC236}">
                <a16:creationId xmlns:a16="http://schemas.microsoft.com/office/drawing/2014/main" id="{DBE074E3-FBF9-5D69-8A51-FC4901A43052}"/>
              </a:ext>
            </a:extLst>
          </p:cNvPr>
          <p:cNvSpPr>
            <a:spLocks noGrp="1"/>
          </p:cNvSpPr>
          <p:nvPr>
            <p:ph type="sldNum" sz="quarter" idx="12"/>
          </p:nvPr>
        </p:nvSpPr>
        <p:spPr/>
        <p:txBody>
          <a:bodyPr/>
          <a:lstStyle/>
          <a:p>
            <a:pPr>
              <a:defRPr/>
            </a:pPr>
            <a:fld id="{9630BEB4-957C-405A-B9D9-89E9DBE7F15B}" type="slidenum">
              <a:rPr lang="en-US" altLang="nb-NO"/>
              <a:pPr>
                <a:defRPr/>
              </a:pPr>
              <a:t>26</a:t>
            </a:fld>
            <a:endParaRPr lang="en-US" altLang="nb-NO"/>
          </a:p>
        </p:txBody>
      </p:sp>
    </p:spTree>
    <p:extLst>
      <p:ext uri="{BB962C8B-B14F-4D97-AF65-F5344CB8AC3E}">
        <p14:creationId xmlns:p14="http://schemas.microsoft.com/office/powerpoint/2010/main" val="2485547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tel 1">
            <a:extLst>
              <a:ext uri="{FF2B5EF4-FFF2-40B4-BE49-F238E27FC236}">
                <a16:creationId xmlns:a16="http://schemas.microsoft.com/office/drawing/2014/main" id="{37EBB221-77C6-D266-6603-D0E9ADC2D800}"/>
              </a:ext>
            </a:extLst>
          </p:cNvPr>
          <p:cNvSpPr>
            <a:spLocks noGrp="1" noChangeArrowheads="1"/>
          </p:cNvSpPr>
          <p:nvPr>
            <p:ph type="title"/>
          </p:nvPr>
        </p:nvSpPr>
        <p:spPr>
          <a:xfrm>
            <a:off x="1049338" y="1619250"/>
            <a:ext cx="8393112" cy="520700"/>
          </a:xfrm>
        </p:spPr>
        <p:txBody>
          <a:bodyPr wrap="square" anchor="t">
            <a:normAutofit/>
          </a:bodyPr>
          <a:lstStyle/>
          <a:p>
            <a:r>
              <a:rPr lang="nb-NO" altLang="nb-NO"/>
              <a:t>Alle skal være hentet til 17.00</a:t>
            </a:r>
          </a:p>
        </p:txBody>
      </p:sp>
      <p:pic>
        <p:nvPicPr>
          <p:cNvPr id="8" name="Content Placeholder 7">
            <a:extLst>
              <a:ext uri="{FF2B5EF4-FFF2-40B4-BE49-F238E27FC236}">
                <a16:creationId xmlns:a16="http://schemas.microsoft.com/office/drawing/2014/main" id="{A41F65E5-44FD-FAAC-2127-843414338B60}"/>
              </a:ext>
            </a:extLst>
          </p:cNvPr>
          <p:cNvPicPr>
            <a:picLocks noGrp="1" noChangeAspect="1"/>
          </p:cNvPicPr>
          <p:nvPr>
            <p:ph idx="1"/>
          </p:nvPr>
        </p:nvPicPr>
        <p:blipFill>
          <a:blip r:embed="rId2"/>
          <a:srcRect t="10515" r="1" b="23972"/>
          <a:stretch>
            <a:fillRect/>
          </a:stretch>
        </p:blipFill>
        <p:spPr bwMode="auto">
          <a:xfrm>
            <a:off x="1049338" y="2197100"/>
            <a:ext cx="8393112" cy="3670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5" name="Date Placeholder 3">
            <a:extLst>
              <a:ext uri="{FF2B5EF4-FFF2-40B4-BE49-F238E27FC236}">
                <a16:creationId xmlns:a16="http://schemas.microsoft.com/office/drawing/2014/main" id="{C16F479B-0D3A-941F-2D4D-D68E9A72135E}"/>
              </a:ext>
            </a:extLst>
          </p:cNvPr>
          <p:cNvSpPr>
            <a:spLocks noGrp="1"/>
          </p:cNvSpPr>
          <p:nvPr>
            <p:ph type="dt" sz="half" idx="10"/>
          </p:nvPr>
        </p:nvSpPr>
        <p:spPr>
          <a:xfrm>
            <a:off x="7281863" y="6083300"/>
            <a:ext cx="2159000" cy="179388"/>
          </a:xfrm>
        </p:spPr>
        <p:txBody>
          <a:bodyPr/>
          <a:lstStyle/>
          <a:p>
            <a:pPr>
              <a:spcAft>
                <a:spcPts val="600"/>
              </a:spcAft>
              <a:defRPr/>
            </a:pPr>
            <a:fld id="{DADC7DAC-478E-43D4-B859-E7865BBC7F67}" type="datetime1">
              <a:rPr lang="nb-NO" smtClean="0"/>
              <a:pPr>
                <a:spcAft>
                  <a:spcPts val="600"/>
                </a:spcAft>
                <a:defRPr/>
              </a:pPr>
              <a:t>05.06.2026</a:t>
            </a:fld>
            <a:endParaRPr lang="en-US"/>
          </a:p>
        </p:txBody>
      </p:sp>
      <p:sp>
        <p:nvSpPr>
          <p:cNvPr id="27657" name="Slide Number Placeholder 4">
            <a:extLst>
              <a:ext uri="{FF2B5EF4-FFF2-40B4-BE49-F238E27FC236}">
                <a16:creationId xmlns:a16="http://schemas.microsoft.com/office/drawing/2014/main" id="{32AF8414-A081-0C00-9CC8-C15C2C00A7E7}"/>
              </a:ext>
            </a:extLst>
          </p:cNvPr>
          <p:cNvSpPr>
            <a:spLocks noGrp="1"/>
          </p:cNvSpPr>
          <p:nvPr>
            <p:ph type="sldNum" sz="quarter" idx="12"/>
          </p:nvPr>
        </p:nvSpPr>
        <p:spPr>
          <a:xfrm>
            <a:off x="7281863" y="6299200"/>
            <a:ext cx="2159000" cy="179388"/>
          </a:xfrm>
        </p:spPr>
        <p:txBody>
          <a:bodyPr/>
          <a:lstStyle/>
          <a:p>
            <a:pPr>
              <a:spcAft>
                <a:spcPts val="600"/>
              </a:spcAft>
              <a:defRPr/>
            </a:pPr>
            <a:fld id="{9630BEB4-957C-405A-B9D9-89E9DBE7F15B}" type="slidenum">
              <a:rPr lang="en-US" altLang="nb-NO" smtClean="0"/>
              <a:pPr>
                <a:spcAft>
                  <a:spcPts val="600"/>
                </a:spcAft>
                <a:defRPr/>
              </a:pPr>
              <a:t>27</a:t>
            </a:fld>
            <a:endParaRPr lang="en-US" altLang="nb-N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tel 1">
            <a:extLst>
              <a:ext uri="{FF2B5EF4-FFF2-40B4-BE49-F238E27FC236}">
                <a16:creationId xmlns:a16="http://schemas.microsoft.com/office/drawing/2014/main" id="{FFFBB47A-3356-5140-6B73-CBCCED7A6E65}"/>
              </a:ext>
            </a:extLst>
          </p:cNvPr>
          <p:cNvSpPr>
            <a:spLocks noGrp="1" noChangeArrowheads="1"/>
          </p:cNvSpPr>
          <p:nvPr>
            <p:ph type="title"/>
          </p:nvPr>
        </p:nvSpPr>
        <p:spPr/>
        <p:txBody>
          <a:bodyPr/>
          <a:lstStyle/>
          <a:p>
            <a:r>
              <a:rPr lang="nb-NO" altLang="nb-NO"/>
              <a:t>EN VIDEO OM AKS DAGEN</a:t>
            </a:r>
          </a:p>
        </p:txBody>
      </p:sp>
      <p:sp>
        <p:nvSpPr>
          <p:cNvPr id="28675" name="Plassholder for innhold 2">
            <a:extLst>
              <a:ext uri="{FF2B5EF4-FFF2-40B4-BE49-F238E27FC236}">
                <a16:creationId xmlns:a16="http://schemas.microsoft.com/office/drawing/2014/main" id="{DFC5BA96-AC22-56CF-4A8A-6AACD03040B3}"/>
              </a:ext>
            </a:extLst>
          </p:cNvPr>
          <p:cNvSpPr>
            <a:spLocks noGrp="1" noChangeArrowheads="1"/>
          </p:cNvSpPr>
          <p:nvPr>
            <p:ph idx="1"/>
          </p:nvPr>
        </p:nvSpPr>
        <p:spPr/>
        <p:txBody>
          <a:bodyPr/>
          <a:lstStyle/>
          <a:p>
            <a:r>
              <a:rPr lang="nb-NO" altLang="nb-NO">
                <a:hlinkClick r:id="rId2"/>
              </a:rPr>
              <a:t>https://www.youtube.com/watch?v=pYSyTDchdio</a:t>
            </a:r>
            <a:endParaRPr lang="nb-NO" altLang="nb-NO"/>
          </a:p>
          <a:p>
            <a:endParaRPr lang="nb-NO" altLang="nb-NO"/>
          </a:p>
          <a:p>
            <a:endParaRPr lang="nb-NO" altLang="nb-NO"/>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26CDE5-D153-5A8B-031A-3FBAF3574FF9}"/>
              </a:ext>
            </a:extLst>
          </p:cNvPr>
          <p:cNvSpPr>
            <a:spLocks noGrp="1"/>
          </p:cNvSpPr>
          <p:nvPr>
            <p:ph type="title"/>
          </p:nvPr>
        </p:nvSpPr>
        <p:spPr>
          <a:xfrm>
            <a:off x="520700" y="908050"/>
            <a:ext cx="3548063" cy="1589088"/>
          </a:xfrm>
        </p:spPr>
        <p:txBody>
          <a:bodyPr anchor="b">
            <a:normAutofit/>
          </a:bodyPr>
          <a:lstStyle/>
          <a:p>
            <a:pPr>
              <a:defRPr/>
            </a:pPr>
            <a:r>
              <a:rPr lang="nn-NO" altLang="nb-NO" sz="4388" kern="1200" cap="all" spc="81" dirty="0">
                <a:latin typeface="Tw Cen MT Condensed" panose="020B0606020104020203"/>
              </a:rPr>
              <a:t>Kontakt</a:t>
            </a:r>
            <a:endParaRPr lang="nb-NO" sz="4388" dirty="0"/>
          </a:p>
        </p:txBody>
      </p:sp>
      <p:sp>
        <p:nvSpPr>
          <p:cNvPr id="3" name="Plassholder for innhold 2">
            <a:extLst>
              <a:ext uri="{FF2B5EF4-FFF2-40B4-BE49-F238E27FC236}">
                <a16:creationId xmlns:a16="http://schemas.microsoft.com/office/drawing/2014/main" id="{229AE479-792C-5682-8940-D98EBD6C27D1}"/>
              </a:ext>
            </a:extLst>
          </p:cNvPr>
          <p:cNvSpPr>
            <a:spLocks noGrp="1"/>
          </p:cNvSpPr>
          <p:nvPr>
            <p:ph idx="1"/>
          </p:nvPr>
        </p:nvSpPr>
        <p:spPr>
          <a:xfrm>
            <a:off x="520700" y="2571750"/>
            <a:ext cx="3448050" cy="3435350"/>
          </a:xfrm>
        </p:spPr>
        <p:txBody>
          <a:bodyPr>
            <a:normAutofit fontScale="92500" lnSpcReduction="10000"/>
          </a:bodyPr>
          <a:lstStyle/>
          <a:p>
            <a:pPr marL="74295" indent="-74295" defTabSz="742950" eaLnBrk="1" fontAlgn="auto" hangingPunct="1">
              <a:spcBef>
                <a:spcPts val="975"/>
              </a:spcBef>
              <a:spcAft>
                <a:spcPts val="163"/>
              </a:spcAft>
              <a:buClr>
                <a:srgbClr val="99CB38"/>
              </a:buClr>
              <a:buSzPct val="100000"/>
              <a:buFont typeface="Tw Cen MT" panose="020B0602020104020603" pitchFamily="34" charset="0"/>
              <a:buChar char=" "/>
              <a:defRPr/>
            </a:pPr>
            <a:r>
              <a:rPr lang="nb-NO" altLang="nb-NO" sz="1625" kern="1200" dirty="0">
                <a:latin typeface="Tw Cen MT" panose="020B0602020104020603"/>
              </a:rPr>
              <a:t>Lurer du på noe, tar du kontakt med </a:t>
            </a:r>
          </a:p>
          <a:p>
            <a:pPr marL="215265" lvl="1" indent="-111125" defTabSz="742950" eaLnBrk="1" fontAlgn="auto" hangingPunct="1">
              <a:spcBef>
                <a:spcPts val="163"/>
              </a:spcBef>
              <a:spcAft>
                <a:spcPts val="325"/>
              </a:spcAft>
              <a:buClr>
                <a:srgbClr val="0F6FC6"/>
              </a:buClr>
              <a:buFont typeface="Wingdings 3" panose="05040102010807070707" pitchFamily="18" charset="2"/>
              <a:buChar char=""/>
              <a:defRPr/>
            </a:pPr>
            <a:r>
              <a:rPr lang="nb-NO" altLang="nb-NO" sz="1600" kern="1200" dirty="0">
                <a:latin typeface="Tw Cen MT" panose="020B0602020104020603"/>
                <a:ea typeface="+mn-ea"/>
                <a:cs typeface="+mn-cs"/>
              </a:rPr>
              <a:t>Camilla Sillerud- Howell (</a:t>
            </a:r>
            <a:r>
              <a:rPr lang="nb-NO" altLang="nb-NO" sz="1600" kern="1200">
                <a:latin typeface="Tw Cen MT" panose="020B0602020104020603"/>
                <a:ea typeface="+mn-ea"/>
                <a:cs typeface="+mn-cs"/>
              </a:rPr>
              <a:t>avdl</a:t>
            </a:r>
            <a:r>
              <a:rPr lang="nb-NO" altLang="nb-NO" sz="1600" kern="1200" dirty="0">
                <a:latin typeface="Tw Cen MT" panose="020B0602020104020603"/>
                <a:ea typeface="+mn-ea"/>
                <a:cs typeface="+mn-cs"/>
              </a:rPr>
              <a:t>. 1.-4.trinn)</a:t>
            </a:r>
          </a:p>
          <a:p>
            <a:pPr marL="319881" lvl="1" indent="0" defTabSz="742950" eaLnBrk="1" fontAlgn="auto" hangingPunct="1">
              <a:spcBef>
                <a:spcPts val="163"/>
              </a:spcBef>
              <a:spcAft>
                <a:spcPts val="325"/>
              </a:spcAft>
              <a:buClr>
                <a:srgbClr val="0F6FC6"/>
              </a:buClr>
              <a:buFontTx/>
              <a:buNone/>
              <a:defRPr/>
            </a:pPr>
            <a:r>
              <a:rPr lang="nb-NO" altLang="nb-NO" sz="1625" kern="1200" dirty="0">
                <a:latin typeface="Tw Cen MT" panose="020B0602020104020603"/>
                <a:ea typeface="+mn-ea"/>
                <a:cs typeface="+mn-cs"/>
              </a:rPr>
              <a:t>	telefon 23 16 76 24– c</a:t>
            </a:r>
            <a:r>
              <a:rPr lang="nb-NO" altLang="nb-NO" sz="1625" kern="1200" dirty="0">
                <a:latin typeface="Tw Cen MT" panose="020B0602020104020603"/>
                <a:ea typeface="+mn-ea"/>
                <a:cs typeface="+mn-cs"/>
                <a:hlinkClick r:id="rId2"/>
              </a:rPr>
              <a:t>amilla.sillerud-howell@osloskolen.no</a:t>
            </a:r>
            <a:endParaRPr lang="nb-NO" altLang="nb-NO" sz="1625" kern="1200" dirty="0">
              <a:latin typeface="Tw Cen MT" panose="020B0602020104020603"/>
              <a:ea typeface="+mn-ea"/>
              <a:cs typeface="+mn-cs"/>
            </a:endParaRPr>
          </a:p>
          <a:p>
            <a:pPr marL="215456" lvl="1" indent="-111443" defTabSz="742950" eaLnBrk="1" fontAlgn="auto" hangingPunct="1">
              <a:spcBef>
                <a:spcPts val="163"/>
              </a:spcBef>
              <a:spcAft>
                <a:spcPts val="325"/>
              </a:spcAft>
              <a:buClr>
                <a:srgbClr val="0F6FC6"/>
              </a:buClr>
              <a:buFont typeface="Wingdings 3" panose="05040102010807070707" pitchFamily="18" charset="2"/>
              <a:buChar char=""/>
              <a:defRPr/>
            </a:pPr>
            <a:r>
              <a:rPr lang="nb-NO" altLang="nb-NO" sz="1625" kern="1200" dirty="0">
                <a:latin typeface="Tw Cen MT" panose="020B0602020104020603"/>
                <a:ea typeface="+mn-ea"/>
                <a:cs typeface="+mn-cs"/>
              </a:rPr>
              <a:t>Tina Hvidsand (sosiallærer 1.-4. trinn)</a:t>
            </a:r>
          </a:p>
          <a:p>
            <a:pPr marL="504063" lvl="2" indent="0" defTabSz="742950" eaLnBrk="1" fontAlgn="auto" hangingPunct="1">
              <a:spcBef>
                <a:spcPts val="163"/>
              </a:spcBef>
              <a:spcAft>
                <a:spcPts val="325"/>
              </a:spcAft>
              <a:buClr>
                <a:srgbClr val="0F6FC6"/>
              </a:buClr>
              <a:buFontTx/>
              <a:buNone/>
              <a:defRPr/>
            </a:pPr>
            <a:r>
              <a:rPr lang="nb-NO" altLang="nb-NO" sz="1700" kern="1200" dirty="0">
                <a:latin typeface="Tw Cen MT" panose="020B0602020104020603"/>
                <a:ea typeface="+mn-ea"/>
                <a:cs typeface="+mn-cs"/>
              </a:rPr>
              <a:t>telefon 23 16 76 31</a:t>
            </a:r>
          </a:p>
          <a:p>
            <a:pPr marL="215456" lvl="1" indent="-111443" defTabSz="742950" eaLnBrk="1" fontAlgn="auto" hangingPunct="1">
              <a:spcBef>
                <a:spcPts val="163"/>
              </a:spcBef>
              <a:spcAft>
                <a:spcPts val="325"/>
              </a:spcAft>
              <a:buClr>
                <a:srgbClr val="0F6FC6"/>
              </a:buClr>
              <a:buFont typeface="Wingdings 3" panose="05040102010807070707" pitchFamily="18" charset="2"/>
              <a:buChar char=""/>
              <a:defRPr/>
            </a:pPr>
            <a:r>
              <a:rPr lang="nb-NO" altLang="nb-NO" sz="1600" kern="1200" dirty="0">
                <a:latin typeface="Tw Cen MT" panose="020B0602020104020603"/>
                <a:ea typeface="+mn-ea"/>
                <a:cs typeface="+mn-cs"/>
                <a:hlinkClick r:id="rId3"/>
              </a:rPr>
              <a:t>Tina.hvidsand@osloskolen.no</a:t>
            </a:r>
            <a:endParaRPr lang="nb-NO" altLang="nb-NO" sz="1600" kern="1200" dirty="0">
              <a:latin typeface="Tw Cen MT" panose="020B0602020104020603"/>
              <a:ea typeface="+mn-ea"/>
              <a:cs typeface="+mn-cs"/>
            </a:endParaRPr>
          </a:p>
          <a:p>
            <a:pPr marL="215456" lvl="1" indent="-111443" defTabSz="742950" eaLnBrk="1" fontAlgn="auto" hangingPunct="1">
              <a:spcBef>
                <a:spcPts val="163"/>
              </a:spcBef>
              <a:spcAft>
                <a:spcPts val="325"/>
              </a:spcAft>
              <a:buClr>
                <a:srgbClr val="0F6FC6"/>
              </a:buClr>
              <a:buFont typeface="Wingdings 3" panose="05040102010807070707" pitchFamily="18" charset="2"/>
              <a:buChar char=""/>
              <a:defRPr/>
            </a:pPr>
            <a:r>
              <a:rPr lang="nb-NO" altLang="nb-NO" sz="1625" kern="1200" dirty="0">
                <a:latin typeface="Tw Cen MT" panose="020B0602020104020603"/>
                <a:ea typeface="+mn-ea"/>
                <a:cs typeface="+mn-cs"/>
              </a:rPr>
              <a:t>Inger Bore (AKS leder)</a:t>
            </a:r>
          </a:p>
          <a:p>
            <a:pPr marL="104013" lvl="1" indent="0" defTabSz="742950" eaLnBrk="1" fontAlgn="auto" hangingPunct="1">
              <a:spcBef>
                <a:spcPts val="163"/>
              </a:spcBef>
              <a:spcAft>
                <a:spcPts val="325"/>
              </a:spcAft>
              <a:buClr>
                <a:srgbClr val="0F6FC6"/>
              </a:buClr>
              <a:buFontTx/>
              <a:buNone/>
              <a:defRPr/>
            </a:pPr>
            <a:r>
              <a:rPr lang="nb-NO" altLang="nb-NO" sz="1625" kern="1200" dirty="0">
                <a:latin typeface="Tw Cen MT" panose="020B0602020104020603"/>
                <a:ea typeface="+mn-ea"/>
                <a:cs typeface="+mn-cs"/>
              </a:rPr>
              <a:t> telefon 99 28 51 60– </a:t>
            </a:r>
            <a:r>
              <a:rPr lang="nb-NO" altLang="nb-NO" sz="1625" kern="1200" dirty="0">
                <a:latin typeface="Tw Cen MT" panose="020B0602020104020603"/>
                <a:ea typeface="+mn-ea"/>
                <a:cs typeface="+mn-cs"/>
                <a:hlinkClick r:id="rId4"/>
              </a:rPr>
              <a:t>inger.bore@osloskolen.no</a:t>
            </a:r>
            <a:endParaRPr lang="nb-NO" altLang="nb-NO" sz="1625" kern="1200" dirty="0">
              <a:latin typeface="Tw Cen MT" panose="020B0602020104020603"/>
              <a:ea typeface="+mn-ea"/>
              <a:cs typeface="+mn-cs"/>
            </a:endParaRPr>
          </a:p>
          <a:p>
            <a:pPr marL="74295" indent="-74295" defTabSz="742950" eaLnBrk="1" fontAlgn="auto" hangingPunct="1">
              <a:spcBef>
                <a:spcPts val="975"/>
              </a:spcBef>
              <a:spcAft>
                <a:spcPts val="163"/>
              </a:spcAft>
              <a:buClr>
                <a:srgbClr val="99CB38"/>
              </a:buClr>
              <a:buSzPct val="100000"/>
              <a:buFont typeface="Tw Cen MT" panose="020B0602020104020603" pitchFamily="34" charset="0"/>
              <a:buChar char=" "/>
              <a:defRPr/>
            </a:pPr>
            <a:r>
              <a:rPr lang="nn-NO" altLang="nb-NO" sz="1600" kern="1200">
                <a:latin typeface="Tw Cen MT" panose="020B0602020104020603"/>
              </a:rPr>
              <a:t>Elisabeth Reintz Søgård (Baseleder 1. og 2. trinn) elisabeth.sogard@osloskolen.no</a:t>
            </a:r>
            <a:r>
              <a:rPr lang="nn-NO" altLang="nb-NO" sz="1600" kern="1200" dirty="0">
                <a:latin typeface="Tw Cen MT" panose="020B0602020104020603"/>
              </a:rPr>
              <a:t> </a:t>
            </a:r>
          </a:p>
          <a:p>
            <a:pPr>
              <a:defRPr/>
            </a:pPr>
            <a:endParaRPr lang="nb-NO" sz="1625" dirty="0"/>
          </a:p>
        </p:txBody>
      </p:sp>
      <p:pic>
        <p:nvPicPr>
          <p:cNvPr id="5" name="Picture 4" descr="To telefoner kommuniserer">
            <a:extLst>
              <a:ext uri="{FF2B5EF4-FFF2-40B4-BE49-F238E27FC236}">
                <a16:creationId xmlns:a16="http://schemas.microsoft.com/office/drawing/2014/main" id="{4954EE5D-C83B-EA61-480A-2C71F72D68F8}"/>
              </a:ext>
            </a:extLst>
          </p:cNvPr>
          <p:cNvPicPr>
            <a:picLocks noChangeAspect="1"/>
          </p:cNvPicPr>
          <p:nvPr/>
        </p:nvPicPr>
        <p:blipFill rotWithShape="1">
          <a:blip r:embed="rId5"/>
          <a:srcRect l="7532" r="17241"/>
          <a:stretch/>
        </p:blipFill>
        <p:spPr>
          <a:xfrm>
            <a:off x="4315758" y="642946"/>
            <a:ext cx="5589005" cy="557211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D8F1DC1-AC59-47F9-352C-9A3F9B646206}"/>
              </a:ext>
            </a:extLst>
          </p:cNvPr>
          <p:cNvSpPr>
            <a:spLocks noGrp="1" noChangeArrowheads="1"/>
          </p:cNvSpPr>
          <p:nvPr>
            <p:ph type="title"/>
          </p:nvPr>
        </p:nvSpPr>
        <p:spPr>
          <a:xfrm>
            <a:off x="1049338" y="765175"/>
            <a:ext cx="8393112" cy="388938"/>
          </a:xfrm>
        </p:spPr>
        <p:txBody>
          <a:bodyPr/>
          <a:lstStyle/>
          <a:p>
            <a:r>
              <a:rPr lang="nb-NO" altLang="nb-NO"/>
              <a:t>Nye måter å lære på!</a:t>
            </a:r>
          </a:p>
        </p:txBody>
      </p:sp>
      <p:sp>
        <p:nvSpPr>
          <p:cNvPr id="3" name="Content Placeholder 2">
            <a:extLst>
              <a:ext uri="{FF2B5EF4-FFF2-40B4-BE49-F238E27FC236}">
                <a16:creationId xmlns:a16="http://schemas.microsoft.com/office/drawing/2014/main" id="{4D492056-B4CE-C17D-1BF2-EE862D5115B3}"/>
              </a:ext>
            </a:extLst>
          </p:cNvPr>
          <p:cNvSpPr>
            <a:spLocks noGrp="1"/>
          </p:cNvSpPr>
          <p:nvPr>
            <p:ph idx="1"/>
          </p:nvPr>
        </p:nvSpPr>
        <p:spPr>
          <a:xfrm>
            <a:off x="560388" y="1879600"/>
            <a:ext cx="4995862" cy="4127500"/>
          </a:xfrm>
        </p:spPr>
        <p:txBody>
          <a:bodyPr>
            <a:normAutofit lnSpcReduction="10000"/>
          </a:bodyPr>
          <a:lstStyle/>
          <a:p>
            <a:pPr marL="0" indent="0">
              <a:buFontTx/>
              <a:buNone/>
              <a:defRPr/>
            </a:pPr>
            <a:r>
              <a:rPr lang="nb-NO" sz="1788" i="1" dirty="0">
                <a:solidFill>
                  <a:srgbClr val="303030"/>
                </a:solidFill>
                <a:latin typeface="Roboto" panose="02000000000000000000" pitchFamily="2" charset="0"/>
              </a:rPr>
              <a:t>Det er ikke bare viktig hva du lærer, men også hvordan du lærer.</a:t>
            </a:r>
          </a:p>
          <a:p>
            <a:pPr marL="0" indent="0">
              <a:buFontTx/>
              <a:buNone/>
              <a:defRPr/>
            </a:pPr>
            <a:endParaRPr lang="nb-NO" i="1" dirty="0"/>
          </a:p>
          <a:p>
            <a:pPr>
              <a:defRPr/>
            </a:pPr>
            <a:r>
              <a:rPr lang="nb-NO" sz="1625" i="1" dirty="0">
                <a:solidFill>
                  <a:srgbClr val="303030"/>
                </a:solidFill>
                <a:latin typeface="Roboto" panose="02000000000000000000" pitchFamily="2" charset="0"/>
              </a:rPr>
              <a:t>Dybdelæring </a:t>
            </a:r>
            <a:r>
              <a:rPr lang="nb-NO" sz="1625" dirty="0">
                <a:solidFill>
                  <a:srgbClr val="303030"/>
                </a:solidFill>
                <a:latin typeface="Roboto" panose="02000000000000000000" pitchFamily="2" charset="0"/>
              </a:rPr>
              <a:t>er et nytt begrep i læreplanene. Det handler om å lære noe så godt at du forstår sammenhenger og kan bruke det du har lært i nye situasjoner - stasjonsundervisning</a:t>
            </a:r>
            <a:br>
              <a:rPr lang="nb-NO" sz="1625" dirty="0">
                <a:solidFill>
                  <a:srgbClr val="303030"/>
                </a:solidFill>
                <a:latin typeface="Roboto" panose="02000000000000000000" pitchFamily="2" charset="0"/>
              </a:rPr>
            </a:br>
            <a:endParaRPr lang="nb-NO" sz="1625" dirty="0">
              <a:solidFill>
                <a:srgbClr val="303030"/>
              </a:solidFill>
              <a:latin typeface="Roboto" panose="02000000000000000000" pitchFamily="2" charset="0"/>
            </a:endParaRPr>
          </a:p>
          <a:p>
            <a:pPr>
              <a:defRPr/>
            </a:pPr>
            <a:r>
              <a:rPr lang="nb-NO" sz="1625" i="1" dirty="0">
                <a:solidFill>
                  <a:srgbClr val="303030"/>
                </a:solidFill>
                <a:latin typeface="Roboto" panose="02000000000000000000" pitchFamily="2" charset="0"/>
              </a:rPr>
              <a:t>Elevmedvirkning</a:t>
            </a:r>
            <a:r>
              <a:rPr lang="nb-NO" sz="1625" dirty="0">
                <a:solidFill>
                  <a:srgbClr val="303030"/>
                </a:solidFill>
                <a:latin typeface="Roboto" panose="02000000000000000000" pitchFamily="2" charset="0"/>
              </a:rPr>
              <a:t> - Elevene skal også i større grad få påvirke hvordan de lærer. Blant annet hva de lærer i fagene, hvorfor og hvordan</a:t>
            </a:r>
            <a:r>
              <a:rPr lang="nb-NO" sz="1300" dirty="0">
                <a:solidFill>
                  <a:srgbClr val="303030"/>
                </a:solidFill>
                <a:latin typeface="Roboto" panose="02000000000000000000" pitchFamily="2" charset="0"/>
              </a:rPr>
              <a:t>.</a:t>
            </a:r>
            <a:br>
              <a:rPr lang="nb-NO" sz="1300" dirty="0">
                <a:solidFill>
                  <a:srgbClr val="303030"/>
                </a:solidFill>
                <a:latin typeface="Roboto" panose="02000000000000000000" pitchFamily="2" charset="0"/>
              </a:rPr>
            </a:br>
            <a:endParaRPr lang="nb-NO" sz="1625" dirty="0"/>
          </a:p>
          <a:p>
            <a:pPr>
              <a:defRPr/>
            </a:pPr>
            <a:r>
              <a:rPr lang="nb-NO" sz="1625" dirty="0">
                <a:solidFill>
                  <a:srgbClr val="303030"/>
                </a:solidFill>
                <a:latin typeface="Roboto" panose="02000000000000000000" pitchFamily="2" charset="0"/>
              </a:rPr>
              <a:t>De yngste elevene skal lære mer gjennom å </a:t>
            </a:r>
            <a:r>
              <a:rPr lang="nb-NO" sz="1625" i="1" dirty="0">
                <a:solidFill>
                  <a:srgbClr val="303030"/>
                </a:solidFill>
                <a:latin typeface="Roboto" panose="02000000000000000000" pitchFamily="2" charset="0"/>
              </a:rPr>
              <a:t>leke og å utforske.</a:t>
            </a:r>
            <a:br>
              <a:rPr lang="nb-NO" dirty="0"/>
            </a:br>
            <a:endParaRPr lang="nb-NO" dirty="0"/>
          </a:p>
          <a:p>
            <a:pPr>
              <a:defRPr/>
            </a:pPr>
            <a:endParaRPr lang="nb-NO" dirty="0"/>
          </a:p>
        </p:txBody>
      </p:sp>
      <p:pic>
        <p:nvPicPr>
          <p:cNvPr id="9220" name="Bilde 6" descr="Et bilde som inneholder person, bærbar PC, bygning, innendørs&#10;&#10;Automatisk generert beskrivelse">
            <a:extLst>
              <a:ext uri="{FF2B5EF4-FFF2-40B4-BE49-F238E27FC236}">
                <a16:creationId xmlns:a16="http://schemas.microsoft.com/office/drawing/2014/main" id="{4BA70AD2-B2C4-FE66-CB95-F23DB7DC6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41" t="-410" r="30399" b="410"/>
          <a:stretch>
            <a:fillRect/>
          </a:stretch>
        </p:blipFill>
        <p:spPr bwMode="auto">
          <a:xfrm>
            <a:off x="5645150" y="1154113"/>
            <a:ext cx="38862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tel 1">
            <a:extLst>
              <a:ext uri="{FF2B5EF4-FFF2-40B4-BE49-F238E27FC236}">
                <a16:creationId xmlns:a16="http://schemas.microsoft.com/office/drawing/2014/main" id="{7FFB16B4-0F10-72C1-D9E2-14E21E8BEE1A}"/>
              </a:ext>
            </a:extLst>
          </p:cNvPr>
          <p:cNvSpPr>
            <a:spLocks noGrp="1" noChangeArrowheads="1"/>
          </p:cNvSpPr>
          <p:nvPr>
            <p:ph type="title"/>
          </p:nvPr>
        </p:nvSpPr>
        <p:spPr>
          <a:xfrm>
            <a:off x="620713" y="1619250"/>
            <a:ext cx="8821737" cy="520700"/>
          </a:xfrm>
        </p:spPr>
        <p:txBody>
          <a:bodyPr/>
          <a:lstStyle/>
          <a:p>
            <a:r>
              <a:rPr lang="nb-NO" altLang="nb-NO"/>
              <a:t>Hva og hvordan skal elevene lære? </a:t>
            </a:r>
          </a:p>
        </p:txBody>
      </p:sp>
      <p:sp>
        <p:nvSpPr>
          <p:cNvPr id="3" name="Plassholder for innhold 2">
            <a:extLst>
              <a:ext uri="{FF2B5EF4-FFF2-40B4-BE49-F238E27FC236}">
                <a16:creationId xmlns:a16="http://schemas.microsoft.com/office/drawing/2014/main" id="{D62158E2-125C-1C23-38A8-90F659F3A69C}"/>
              </a:ext>
            </a:extLst>
          </p:cNvPr>
          <p:cNvSpPr>
            <a:spLocks noGrp="1"/>
          </p:cNvSpPr>
          <p:nvPr>
            <p:ph sz="half" idx="1"/>
          </p:nvPr>
        </p:nvSpPr>
        <p:spPr>
          <a:xfrm>
            <a:off x="620713" y="2197100"/>
            <a:ext cx="5815012" cy="3670300"/>
          </a:xfrm>
        </p:spPr>
        <p:txBody>
          <a:bodyPr/>
          <a:lstStyle/>
          <a:p>
            <a:pPr marL="0" indent="0">
              <a:buFontTx/>
              <a:buNone/>
              <a:defRPr/>
            </a:pPr>
            <a:r>
              <a:rPr lang="nb-NO" sz="2000" dirty="0"/>
              <a:t>De første skoleårene lærer barnet ditt å:</a:t>
            </a:r>
          </a:p>
          <a:p>
            <a:pPr marL="0" indent="0">
              <a:buFontTx/>
              <a:buNone/>
              <a:defRPr/>
            </a:pPr>
            <a:endParaRPr lang="nb-NO" sz="2000" dirty="0"/>
          </a:p>
          <a:p>
            <a:pPr>
              <a:defRPr/>
            </a:pPr>
            <a:r>
              <a:rPr lang="nb-NO" sz="2000" dirty="0"/>
              <a:t>lese, skrive og regne</a:t>
            </a:r>
          </a:p>
          <a:p>
            <a:pPr>
              <a:defRPr/>
            </a:pPr>
            <a:r>
              <a:rPr lang="nb-NO" sz="2000" dirty="0"/>
              <a:t>praktiske ferdigheter, som for eksempel å tegne (blyantgrep).</a:t>
            </a:r>
          </a:p>
          <a:p>
            <a:pPr>
              <a:defRPr/>
            </a:pPr>
            <a:r>
              <a:rPr lang="nb-NO" sz="2000" dirty="0"/>
              <a:t>samarbeide, lytte, uttrykke tanker og meninger </a:t>
            </a:r>
          </a:p>
          <a:p>
            <a:pPr>
              <a:defRPr/>
            </a:pPr>
            <a:r>
              <a:rPr lang="nb-NO" sz="2000" dirty="0"/>
              <a:t>være en god klassevenn</a:t>
            </a:r>
          </a:p>
          <a:p>
            <a:pPr marL="0" indent="0">
              <a:buFontTx/>
              <a:buNone/>
              <a:defRPr/>
            </a:pPr>
            <a:endParaRPr lang="nb-NO" sz="2000" dirty="0"/>
          </a:p>
          <a:p>
            <a:pPr marL="0" indent="0">
              <a:buFontTx/>
              <a:buNone/>
              <a:defRPr/>
            </a:pPr>
            <a:r>
              <a:rPr lang="nb-NO" sz="2000" dirty="0"/>
              <a:t>Skolen bygger videre på det barna allerede vet og kan –og har lært i barnehagen.</a:t>
            </a:r>
          </a:p>
          <a:p>
            <a:pPr>
              <a:defRPr/>
            </a:pPr>
            <a:endParaRPr lang="nb-NO" dirty="0"/>
          </a:p>
        </p:txBody>
      </p:sp>
      <p:sp>
        <p:nvSpPr>
          <p:cNvPr id="10244" name="Plassholder for dato 4">
            <a:extLst>
              <a:ext uri="{FF2B5EF4-FFF2-40B4-BE49-F238E27FC236}">
                <a16:creationId xmlns:a16="http://schemas.microsoft.com/office/drawing/2014/main" id="{DA7289D5-8B1E-2655-BD1A-3AAA93FA90D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21F57724-C228-4AAE-88EC-60F3756A5204}" type="datetime1">
              <a:rPr lang="nb-NO" altLang="nb-NO" sz="900" smtClean="0"/>
              <a:pPr>
                <a:spcBef>
                  <a:spcPct val="0"/>
                </a:spcBef>
                <a:buFontTx/>
                <a:buNone/>
              </a:pPr>
              <a:t>05.06.2026</a:t>
            </a:fld>
            <a:endParaRPr lang="en-US" altLang="nb-NO" sz="900"/>
          </a:p>
        </p:txBody>
      </p:sp>
      <p:sp>
        <p:nvSpPr>
          <p:cNvPr id="10245" name="Plassholder for lysbildenummer 5">
            <a:extLst>
              <a:ext uri="{FF2B5EF4-FFF2-40B4-BE49-F238E27FC236}">
                <a16:creationId xmlns:a16="http://schemas.microsoft.com/office/drawing/2014/main" id="{F3AB09FE-F145-0BD7-4586-F5CCB3DCEAA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FEAD5009-6E18-4DCC-8221-C798FE4827D8}" type="slidenum">
              <a:rPr lang="en-US" altLang="nb-NO" sz="900" smtClean="0"/>
              <a:pPr>
                <a:spcBef>
                  <a:spcPct val="0"/>
                </a:spcBef>
                <a:buFontTx/>
                <a:buNone/>
              </a:pPr>
              <a:t>4</a:t>
            </a:fld>
            <a:endParaRPr lang="en-US" altLang="nb-NO" sz="900"/>
          </a:p>
        </p:txBody>
      </p:sp>
      <p:pic>
        <p:nvPicPr>
          <p:cNvPr id="10246" name="Plassholder for bilde 8">
            <a:extLst>
              <a:ext uri="{FF2B5EF4-FFF2-40B4-BE49-F238E27FC236}">
                <a16:creationId xmlns:a16="http://schemas.microsoft.com/office/drawing/2014/main" id="{66ABB9B7-0EBC-35D4-9B0A-CEEA7D429CE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35725" y="1473200"/>
            <a:ext cx="3260725" cy="36703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F5FB-5938-3BCD-5C9F-1E62F1F5ACCD}"/>
            </a:ext>
          </a:extLst>
        </p:cNvPr>
        <p:cNvGrpSpPr/>
        <p:nvPr/>
      </p:nvGrpSpPr>
      <p:grpSpPr>
        <a:xfrm>
          <a:off x="0" y="0"/>
          <a:ext cx="0" cy="0"/>
          <a:chOff x="0" y="0"/>
          <a:chExt cx="0" cy="0"/>
        </a:xfrm>
      </p:grpSpPr>
      <p:sp>
        <p:nvSpPr>
          <p:cNvPr id="9218" name="Title 1">
            <a:extLst>
              <a:ext uri="{FF2B5EF4-FFF2-40B4-BE49-F238E27FC236}">
                <a16:creationId xmlns:a16="http://schemas.microsoft.com/office/drawing/2014/main" id="{9CFDEFE7-5A3C-BBFF-50A9-DA31B9A94310}"/>
              </a:ext>
            </a:extLst>
          </p:cNvPr>
          <p:cNvSpPr>
            <a:spLocks noGrp="1" noChangeArrowheads="1"/>
          </p:cNvSpPr>
          <p:nvPr>
            <p:ph type="title"/>
          </p:nvPr>
        </p:nvSpPr>
        <p:spPr>
          <a:xfrm>
            <a:off x="1049338" y="765175"/>
            <a:ext cx="8393112" cy="388938"/>
          </a:xfrm>
        </p:spPr>
        <p:txBody>
          <a:bodyPr/>
          <a:lstStyle/>
          <a:p>
            <a:r>
              <a:rPr lang="nb-NO" altLang="nb-NO" dirty="0"/>
              <a:t>Lambertseter </a:t>
            </a:r>
            <a:r>
              <a:rPr lang="nb-NO" altLang="nb-NO"/>
              <a:t>modellen</a:t>
            </a:r>
            <a:endParaRPr lang="nb-NO" altLang="nb-NO" dirty="0"/>
          </a:p>
        </p:txBody>
      </p:sp>
      <p:pic>
        <p:nvPicPr>
          <p:cNvPr id="4" name="Plassholder for innhold 3">
            <a:extLst>
              <a:ext uri="{FF2B5EF4-FFF2-40B4-BE49-F238E27FC236}">
                <a16:creationId xmlns:a16="http://schemas.microsoft.com/office/drawing/2014/main" id="{6B810E34-0087-3DD6-BBCE-8E7C5434FA68}"/>
              </a:ext>
            </a:extLst>
          </p:cNvPr>
          <p:cNvPicPr>
            <a:picLocks noGrp="1" noChangeAspect="1"/>
          </p:cNvPicPr>
          <p:nvPr>
            <p:ph idx="1"/>
          </p:nvPr>
        </p:nvPicPr>
        <p:blipFill>
          <a:blip r:embed="rId2"/>
          <a:stretch>
            <a:fillRect/>
          </a:stretch>
        </p:blipFill>
        <p:spPr bwMode="auto">
          <a:xfrm>
            <a:off x="560387" y="1432874"/>
            <a:ext cx="8640173" cy="529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88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A1C056-5048-0DCD-6879-485522B426C3}"/>
              </a:ext>
            </a:extLst>
          </p:cNvPr>
          <p:cNvSpPr>
            <a:spLocks noGrp="1"/>
          </p:cNvSpPr>
          <p:nvPr>
            <p:ph type="title"/>
          </p:nvPr>
        </p:nvSpPr>
        <p:spPr/>
        <p:txBody>
          <a:bodyPr/>
          <a:lstStyle/>
          <a:p>
            <a:r>
              <a:rPr lang="nb-NO" dirty="0"/>
              <a:t>Bruk av digitale hjelpemidler</a:t>
            </a:r>
          </a:p>
        </p:txBody>
      </p:sp>
      <p:sp>
        <p:nvSpPr>
          <p:cNvPr id="3" name="Plassholder for innhold 2">
            <a:extLst>
              <a:ext uri="{FF2B5EF4-FFF2-40B4-BE49-F238E27FC236}">
                <a16:creationId xmlns:a16="http://schemas.microsoft.com/office/drawing/2014/main" id="{8C2CC49A-0D56-67B8-BF58-FAD3320CD178}"/>
              </a:ext>
            </a:extLst>
          </p:cNvPr>
          <p:cNvSpPr>
            <a:spLocks noGrp="1"/>
          </p:cNvSpPr>
          <p:nvPr>
            <p:ph idx="1"/>
          </p:nvPr>
        </p:nvSpPr>
        <p:spPr/>
        <p:txBody>
          <a:bodyPr/>
          <a:lstStyle/>
          <a:p>
            <a:r>
              <a:rPr lang="nb-NO" dirty="0"/>
              <a:t>Det er ikke lenger et krav til 1:1 digitale hjelpemidler på 1. og 2. trinn</a:t>
            </a:r>
          </a:p>
          <a:p>
            <a:r>
              <a:rPr lang="nb-NO" dirty="0"/>
              <a:t>Vi er pålagt å gi elevene kompetanse i digitale ferdigheter</a:t>
            </a:r>
          </a:p>
          <a:p>
            <a:r>
              <a:rPr lang="nb-NO" dirty="0"/>
              <a:t>Fint verktøy for elever med behov for tilrettelegging</a:t>
            </a:r>
          </a:p>
          <a:p>
            <a:r>
              <a:rPr lang="nb-NO" dirty="0"/>
              <a:t>Skoleåret 2026/2027 – kun et sett med 5-6 </a:t>
            </a:r>
            <a:r>
              <a:rPr lang="nb-NO" dirty="0" err="1"/>
              <a:t>ipader</a:t>
            </a:r>
            <a:r>
              <a:rPr lang="nb-NO" dirty="0"/>
              <a:t> i hver klasse til arbeid i stasjonsundervisning</a:t>
            </a:r>
          </a:p>
          <a:p>
            <a:r>
              <a:rPr lang="nb-NO" dirty="0"/>
              <a:t>Kartleggingsprøver på 1. trinn er digitale</a:t>
            </a:r>
          </a:p>
          <a:p>
            <a:endParaRPr lang="nb-NO" dirty="0"/>
          </a:p>
        </p:txBody>
      </p:sp>
      <p:sp>
        <p:nvSpPr>
          <p:cNvPr id="4" name="Plassholder for dato 3">
            <a:extLst>
              <a:ext uri="{FF2B5EF4-FFF2-40B4-BE49-F238E27FC236}">
                <a16:creationId xmlns:a16="http://schemas.microsoft.com/office/drawing/2014/main" id="{73F787CB-D4DF-6762-8537-E59C5C5A0E23}"/>
              </a:ext>
            </a:extLst>
          </p:cNvPr>
          <p:cNvSpPr>
            <a:spLocks noGrp="1"/>
          </p:cNvSpPr>
          <p:nvPr>
            <p:ph type="dt" sz="half" idx="10"/>
          </p:nvPr>
        </p:nvSpPr>
        <p:spPr/>
        <p:txBody>
          <a:bodyPr/>
          <a:lstStyle/>
          <a:p>
            <a:pPr>
              <a:defRPr/>
            </a:pPr>
            <a:fld id="{DADC7DAC-478E-43D4-B859-E7865BBC7F67}" type="datetime1">
              <a:rPr lang="nb-NO" smtClean="0"/>
              <a:pPr>
                <a:defRPr/>
              </a:pPr>
              <a:t>05.06.2026</a:t>
            </a:fld>
            <a:endParaRPr lang="en-US"/>
          </a:p>
        </p:txBody>
      </p:sp>
      <p:sp>
        <p:nvSpPr>
          <p:cNvPr id="5" name="Plassholder for lysbildenummer 4">
            <a:extLst>
              <a:ext uri="{FF2B5EF4-FFF2-40B4-BE49-F238E27FC236}">
                <a16:creationId xmlns:a16="http://schemas.microsoft.com/office/drawing/2014/main" id="{9B6B0004-3C44-F963-7BC1-0B8044A0AD75}"/>
              </a:ext>
            </a:extLst>
          </p:cNvPr>
          <p:cNvSpPr>
            <a:spLocks noGrp="1"/>
          </p:cNvSpPr>
          <p:nvPr>
            <p:ph type="sldNum" sz="quarter" idx="12"/>
          </p:nvPr>
        </p:nvSpPr>
        <p:spPr/>
        <p:txBody>
          <a:bodyPr/>
          <a:lstStyle/>
          <a:p>
            <a:pPr>
              <a:defRPr/>
            </a:pPr>
            <a:fld id="{9630BEB4-957C-405A-B9D9-89E9DBE7F15B}" type="slidenum">
              <a:rPr lang="en-US" altLang="nb-NO" smtClean="0"/>
              <a:pPr>
                <a:defRPr/>
              </a:pPr>
              <a:t>6</a:t>
            </a:fld>
            <a:endParaRPr lang="en-US" altLang="nb-NO"/>
          </a:p>
        </p:txBody>
      </p:sp>
    </p:spTree>
    <p:extLst>
      <p:ext uri="{BB962C8B-B14F-4D97-AF65-F5344CB8AC3E}">
        <p14:creationId xmlns:p14="http://schemas.microsoft.com/office/powerpoint/2010/main" val="293319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tel 1">
            <a:extLst>
              <a:ext uri="{FF2B5EF4-FFF2-40B4-BE49-F238E27FC236}">
                <a16:creationId xmlns:a16="http://schemas.microsoft.com/office/drawing/2014/main" id="{A3A3353E-B140-52FA-B267-FEA45EF81DD8}"/>
              </a:ext>
            </a:extLst>
          </p:cNvPr>
          <p:cNvSpPr>
            <a:spLocks noGrp="1" noChangeArrowheads="1"/>
          </p:cNvSpPr>
          <p:nvPr>
            <p:ph type="title"/>
          </p:nvPr>
        </p:nvSpPr>
        <p:spPr>
          <a:xfrm>
            <a:off x="997263" y="1676400"/>
            <a:ext cx="8393112" cy="520700"/>
          </a:xfrm>
        </p:spPr>
        <p:txBody>
          <a:bodyPr/>
          <a:lstStyle/>
          <a:p>
            <a:r>
              <a:rPr lang="nb-NO" altLang="nb-NO"/>
              <a:t>Eksempel på ukeplan</a:t>
            </a:r>
          </a:p>
        </p:txBody>
      </p:sp>
      <p:sp>
        <p:nvSpPr>
          <p:cNvPr id="8195" name="Plassholder for dato 3">
            <a:extLst>
              <a:ext uri="{FF2B5EF4-FFF2-40B4-BE49-F238E27FC236}">
                <a16:creationId xmlns:a16="http://schemas.microsoft.com/office/drawing/2014/main" id="{5F8A6761-62E3-FFB8-9C8F-1FC86FC4A74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nb-NO" sz="900"/>
          </a:p>
        </p:txBody>
      </p:sp>
      <p:sp>
        <p:nvSpPr>
          <p:cNvPr id="8196" name="Plassholder for lysbildenummer 4">
            <a:extLst>
              <a:ext uri="{FF2B5EF4-FFF2-40B4-BE49-F238E27FC236}">
                <a16:creationId xmlns:a16="http://schemas.microsoft.com/office/drawing/2014/main" id="{048D0BDB-1B20-7566-CE0B-D3EF5D8E9B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FFB3FB43-446D-40DF-A34A-A751E4BF6AD0}" type="slidenum">
              <a:rPr lang="en-US" altLang="nb-NO" sz="900" smtClean="0"/>
              <a:pPr>
                <a:spcBef>
                  <a:spcPct val="0"/>
                </a:spcBef>
                <a:buFontTx/>
                <a:buNone/>
              </a:pPr>
              <a:t>7</a:t>
            </a:fld>
            <a:endParaRPr lang="en-US" altLang="nb-NO" sz="900"/>
          </a:p>
        </p:txBody>
      </p:sp>
      <p:pic>
        <p:nvPicPr>
          <p:cNvPr id="6" name="Plassholder for innhold 5" descr="Et bilde som inneholder tekst, skjermbilde, Rektangel, Fargerikt">
            <a:extLst>
              <a:ext uri="{FF2B5EF4-FFF2-40B4-BE49-F238E27FC236}">
                <a16:creationId xmlns:a16="http://schemas.microsoft.com/office/drawing/2014/main" id="{9006150A-8717-D467-C1A1-3D49E9F80229}"/>
              </a:ext>
            </a:extLst>
          </p:cNvPr>
          <p:cNvPicPr>
            <a:picLocks noGrp="1" noChangeAspect="1"/>
          </p:cNvPicPr>
          <p:nvPr>
            <p:ph idx="1"/>
          </p:nvPr>
        </p:nvPicPr>
        <p:blipFill>
          <a:blip r:embed="rId2"/>
          <a:stretch>
            <a:fillRect/>
          </a:stretch>
        </p:blipFill>
        <p:spPr bwMode="auto">
          <a:xfrm>
            <a:off x="1050187" y="2749376"/>
            <a:ext cx="8391413" cy="256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a:extLst>
              <a:ext uri="{FF2B5EF4-FFF2-40B4-BE49-F238E27FC236}">
                <a16:creationId xmlns:a16="http://schemas.microsoft.com/office/drawing/2014/main" id="{0AD50BE3-DA59-3AC3-9202-C98FF189BDA6}"/>
              </a:ext>
            </a:extLst>
          </p:cNvPr>
          <p:cNvSpPr>
            <a:spLocks noGrp="1" noChangeArrowheads="1"/>
          </p:cNvSpPr>
          <p:nvPr>
            <p:ph type="title"/>
          </p:nvPr>
        </p:nvSpPr>
        <p:spPr/>
        <p:txBody>
          <a:bodyPr/>
          <a:lstStyle/>
          <a:p>
            <a:r>
              <a:rPr lang="nb-NO" altLang="nb-NO"/>
              <a:t>Skoleuken</a:t>
            </a:r>
          </a:p>
        </p:txBody>
      </p:sp>
      <p:sp>
        <p:nvSpPr>
          <p:cNvPr id="16387" name="Plassholder for innhold 2">
            <a:extLst>
              <a:ext uri="{FF2B5EF4-FFF2-40B4-BE49-F238E27FC236}">
                <a16:creationId xmlns:a16="http://schemas.microsoft.com/office/drawing/2014/main" id="{A6486A7E-DBF4-E508-8210-56865606B026}"/>
              </a:ext>
            </a:extLst>
          </p:cNvPr>
          <p:cNvSpPr>
            <a:spLocks noGrp="1"/>
          </p:cNvSpPr>
          <p:nvPr>
            <p:ph idx="1"/>
          </p:nvPr>
        </p:nvSpPr>
        <p:spPr>
          <a:xfrm>
            <a:off x="1049338" y="2492375"/>
            <a:ext cx="8393112" cy="2895600"/>
          </a:xfrm>
        </p:spPr>
        <p:txBody>
          <a:bodyPr/>
          <a:lstStyle/>
          <a:p>
            <a:pPr>
              <a:defRPr/>
            </a:pPr>
            <a:r>
              <a:rPr lang="nb-NO" altLang="nb-NO" dirty="0"/>
              <a:t>Vi kommer til å begynne med lek hver dag</a:t>
            </a:r>
          </a:p>
          <a:p>
            <a:pPr>
              <a:defRPr/>
            </a:pPr>
            <a:r>
              <a:rPr lang="nb-NO" altLang="nb-NO" dirty="0"/>
              <a:t>Uteskole 1 dag i uken</a:t>
            </a:r>
          </a:p>
          <a:p>
            <a:pPr>
              <a:defRPr/>
            </a:pPr>
            <a:r>
              <a:rPr lang="nb-NO" altLang="nb-NO" dirty="0"/>
              <a:t>Kontaktlærer har timeplanfestet 1 time hver uke til elevsamtaler</a:t>
            </a:r>
          </a:p>
          <a:p>
            <a:pPr>
              <a:defRPr/>
            </a:pPr>
            <a:r>
              <a:rPr lang="nb-NO" altLang="nb-NO" dirty="0"/>
              <a:t>Stasjonsundervisning i matematikk og norsk</a:t>
            </a:r>
          </a:p>
          <a:p>
            <a:pPr>
              <a:defRPr/>
            </a:pPr>
            <a:r>
              <a:rPr lang="nb-NO" altLang="nb-NO" dirty="0"/>
              <a:t>3 deling i alle fagene</a:t>
            </a:r>
          </a:p>
          <a:p>
            <a:pPr>
              <a:defRPr/>
            </a:pPr>
            <a:endParaRPr lang="nb-NO" altLang="nb-NO" dirty="0"/>
          </a:p>
          <a:p>
            <a:pPr marL="0" indent="0">
              <a:buFontTx/>
              <a:buNone/>
              <a:defRPr/>
            </a:pPr>
            <a:endParaRPr lang="nb-NO" altLang="nb-NO" dirty="0"/>
          </a:p>
          <a:p>
            <a:pPr>
              <a:defRPr/>
            </a:pPr>
            <a:endParaRPr lang="nb-NO" altLang="nb-NO" dirty="0"/>
          </a:p>
        </p:txBody>
      </p:sp>
      <p:sp>
        <p:nvSpPr>
          <p:cNvPr id="11268" name="Plassholder for dato 3">
            <a:extLst>
              <a:ext uri="{FF2B5EF4-FFF2-40B4-BE49-F238E27FC236}">
                <a16:creationId xmlns:a16="http://schemas.microsoft.com/office/drawing/2014/main" id="{D2E51755-F1DF-5093-E9B7-254179C3E17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nb-NO" sz="900"/>
          </a:p>
        </p:txBody>
      </p:sp>
      <p:sp>
        <p:nvSpPr>
          <p:cNvPr id="11269" name="Plassholder for lysbildenummer 4">
            <a:extLst>
              <a:ext uri="{FF2B5EF4-FFF2-40B4-BE49-F238E27FC236}">
                <a16:creationId xmlns:a16="http://schemas.microsoft.com/office/drawing/2014/main" id="{AA9E7EF6-90C0-4525-16F2-F1AD468864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D49F3E85-864F-432E-8A01-00F696C89BB2}" type="slidenum">
              <a:rPr lang="en-US" altLang="nb-NO" sz="900" smtClean="0"/>
              <a:pPr>
                <a:spcBef>
                  <a:spcPct val="0"/>
                </a:spcBef>
                <a:buFontTx/>
                <a:buNone/>
              </a:pPr>
              <a:t>8</a:t>
            </a:fld>
            <a:endParaRPr lang="en-US" altLang="nb-NO"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tel 1">
            <a:extLst>
              <a:ext uri="{FF2B5EF4-FFF2-40B4-BE49-F238E27FC236}">
                <a16:creationId xmlns:a16="http://schemas.microsoft.com/office/drawing/2014/main" id="{31D28D09-34E1-D43D-9251-30D17C4B641D}"/>
              </a:ext>
            </a:extLst>
          </p:cNvPr>
          <p:cNvSpPr>
            <a:spLocks noGrp="1" noChangeArrowheads="1"/>
          </p:cNvSpPr>
          <p:nvPr>
            <p:ph type="title"/>
          </p:nvPr>
        </p:nvSpPr>
        <p:spPr>
          <a:xfrm>
            <a:off x="1073150" y="673100"/>
            <a:ext cx="8393113" cy="520700"/>
          </a:xfrm>
        </p:spPr>
        <p:txBody>
          <a:bodyPr/>
          <a:lstStyle/>
          <a:p>
            <a:r>
              <a:rPr lang="nb-NO" altLang="nb-NO"/>
              <a:t>Trygge voksne –skaper vennskap</a:t>
            </a:r>
          </a:p>
        </p:txBody>
      </p:sp>
      <p:sp>
        <p:nvSpPr>
          <p:cNvPr id="3" name="Plassholder for innhold 2">
            <a:extLst>
              <a:ext uri="{FF2B5EF4-FFF2-40B4-BE49-F238E27FC236}">
                <a16:creationId xmlns:a16="http://schemas.microsoft.com/office/drawing/2014/main" id="{462E7BEA-EC14-9FB8-BFFA-F87AD46F5C21}"/>
              </a:ext>
            </a:extLst>
          </p:cNvPr>
          <p:cNvSpPr>
            <a:spLocks noGrp="1"/>
          </p:cNvSpPr>
          <p:nvPr>
            <p:ph idx="1"/>
          </p:nvPr>
        </p:nvSpPr>
        <p:spPr>
          <a:xfrm>
            <a:off x="962025" y="1473200"/>
            <a:ext cx="8393113" cy="3670300"/>
          </a:xfrm>
        </p:spPr>
        <p:txBody>
          <a:bodyPr/>
          <a:lstStyle/>
          <a:p>
            <a:pPr>
              <a:defRPr/>
            </a:pPr>
            <a:r>
              <a:rPr lang="nb-NO" dirty="0"/>
              <a:t>Som forelder er du den viktigste ressursen for ditt barns læring og utvikling. </a:t>
            </a:r>
          </a:p>
          <a:p>
            <a:pPr>
              <a:defRPr/>
            </a:pPr>
            <a:r>
              <a:rPr lang="nb-NO" dirty="0"/>
              <a:t>Du kan også være en viktig ressurs for andre barn. Skolen ønsker derfor at foresatte: </a:t>
            </a:r>
          </a:p>
          <a:p>
            <a:pPr marL="0" indent="0">
              <a:buFontTx/>
              <a:buNone/>
              <a:defRPr/>
            </a:pPr>
            <a:r>
              <a:rPr lang="nb-NO" dirty="0"/>
              <a:t> 	-Hilser på alle du møter på skolen.</a:t>
            </a:r>
          </a:p>
          <a:p>
            <a:pPr marL="0" indent="0">
              <a:buFontTx/>
              <a:buNone/>
              <a:defRPr/>
            </a:pPr>
            <a:r>
              <a:rPr lang="nb-NO" dirty="0"/>
              <a:t>	-Snakker positivt om andres elever og andre foreldre.</a:t>
            </a:r>
          </a:p>
          <a:p>
            <a:pPr marL="0" indent="0">
              <a:buFontTx/>
              <a:buNone/>
              <a:defRPr/>
            </a:pPr>
            <a:r>
              <a:rPr lang="nb-NO" dirty="0"/>
              <a:t>	-Gjør en innsats for å bli kjent med voksne og elever på skolen.</a:t>
            </a:r>
          </a:p>
          <a:p>
            <a:pPr marL="0" indent="0">
              <a:buFontTx/>
              <a:buNone/>
              <a:defRPr/>
            </a:pPr>
            <a:r>
              <a:rPr lang="nb-NO" dirty="0"/>
              <a:t>	-Følger opp det som blir bestemt.</a:t>
            </a:r>
          </a:p>
          <a:p>
            <a:pPr marL="0" indent="0">
              <a:buFontTx/>
              <a:buNone/>
              <a:defRPr/>
            </a:pPr>
            <a:r>
              <a:rPr lang="nb-NO" dirty="0"/>
              <a:t>	-Engasjer deg i å skape et godt miljø.</a:t>
            </a:r>
          </a:p>
          <a:p>
            <a:pPr marL="0" indent="0">
              <a:buFontTx/>
              <a:buNone/>
              <a:defRPr/>
            </a:pPr>
            <a:r>
              <a:rPr lang="nb-NO" dirty="0"/>
              <a:t>	-Vær opptatt av at alle er med.</a:t>
            </a:r>
          </a:p>
          <a:p>
            <a:pPr marL="0" indent="0">
              <a:buFontTx/>
              <a:buNone/>
              <a:defRPr/>
            </a:pPr>
            <a:r>
              <a:rPr lang="nb-NO" dirty="0"/>
              <a:t>	-Skap rom for å heie på flere barn enn ditt eget.</a:t>
            </a:r>
          </a:p>
          <a:p>
            <a:pPr marL="0" indent="0">
              <a:buFontTx/>
              <a:buNone/>
              <a:defRPr/>
            </a:pPr>
            <a:endParaRPr lang="nb-NO" dirty="0"/>
          </a:p>
          <a:p>
            <a:pPr marL="0" indent="0">
              <a:buFontTx/>
              <a:buNone/>
              <a:defRPr/>
            </a:pPr>
            <a:endParaRPr lang="nb-NO" altLang="nb-NO" dirty="0"/>
          </a:p>
          <a:p>
            <a:pPr marL="0" indent="0">
              <a:buFontTx/>
              <a:buNone/>
              <a:defRPr/>
            </a:pPr>
            <a:endParaRPr lang="nb-NO" dirty="0"/>
          </a:p>
          <a:p>
            <a:pPr marL="0" indent="0">
              <a:buFontTx/>
              <a:buNone/>
              <a:defRPr/>
            </a:pPr>
            <a:endParaRPr lang="nb-NO" dirty="0"/>
          </a:p>
          <a:p>
            <a:pPr>
              <a:defRPr/>
            </a:pPr>
            <a:endParaRPr lang="nb-NO" dirty="0"/>
          </a:p>
        </p:txBody>
      </p:sp>
      <p:sp>
        <p:nvSpPr>
          <p:cNvPr id="13316" name="Plassholder for dato 3">
            <a:extLst>
              <a:ext uri="{FF2B5EF4-FFF2-40B4-BE49-F238E27FC236}">
                <a16:creationId xmlns:a16="http://schemas.microsoft.com/office/drawing/2014/main" id="{91AD0216-5A59-2F8E-A602-D6E0A13F12E8}"/>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941D36C7-0CE3-4EBE-B954-19E43066D541}" type="datetime1">
              <a:rPr lang="nb-NO" altLang="nb-NO" sz="900" smtClean="0"/>
              <a:pPr>
                <a:spcBef>
                  <a:spcPct val="0"/>
                </a:spcBef>
                <a:buFontTx/>
                <a:buNone/>
              </a:pPr>
              <a:t>05.06.2026</a:t>
            </a:fld>
            <a:endParaRPr lang="en-US" altLang="nb-NO" sz="900"/>
          </a:p>
        </p:txBody>
      </p:sp>
      <p:sp>
        <p:nvSpPr>
          <p:cNvPr id="13317" name="Plassholder for lysbildenummer 4">
            <a:extLst>
              <a:ext uri="{FF2B5EF4-FFF2-40B4-BE49-F238E27FC236}">
                <a16:creationId xmlns:a16="http://schemas.microsoft.com/office/drawing/2014/main" id="{900003AD-A5BA-CB93-8030-FB8C3058D0D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9C1F751D-FE82-4A9D-A33D-42646BB70698}" type="slidenum">
              <a:rPr lang="en-US" altLang="nb-NO" sz="900" smtClean="0"/>
              <a:pPr>
                <a:spcBef>
                  <a:spcPct val="0"/>
                </a:spcBef>
                <a:buFontTx/>
                <a:buNone/>
              </a:pPr>
              <a:t>9</a:t>
            </a:fld>
            <a:endParaRPr lang="en-US" altLang="nb-NO" sz="900"/>
          </a:p>
        </p:txBody>
      </p:sp>
    </p:spTree>
  </p:cSld>
  <p:clrMapOvr>
    <a:masterClrMapping/>
  </p:clrMapOvr>
</p:sld>
</file>

<file path=ppt/theme/theme1.xml><?xml version="1.0" encoding="utf-8"?>
<a:theme xmlns:a="http://schemas.openxmlformats.org/drawingml/2006/main" name="Ude_admin">
  <a:themeElements>
    <a:clrScheme name="">
      <a:dk1>
        <a:srgbClr val="000000"/>
      </a:dk1>
      <a:lt1>
        <a:srgbClr val="FFFFFF"/>
      </a:lt1>
      <a:dk2>
        <a:srgbClr val="000000"/>
      </a:dk2>
      <a:lt2>
        <a:srgbClr val="C5C5BA"/>
      </a:lt2>
      <a:accent1>
        <a:srgbClr val="00338C"/>
      </a:accent1>
      <a:accent2>
        <a:srgbClr val="00338C"/>
      </a:accent2>
      <a:accent3>
        <a:srgbClr val="FFFFFF"/>
      </a:accent3>
      <a:accent4>
        <a:srgbClr val="000000"/>
      </a:accent4>
      <a:accent5>
        <a:srgbClr val="AAADC5"/>
      </a:accent5>
      <a:accent6>
        <a:srgbClr val="002D7E"/>
      </a:accent6>
      <a:hlink>
        <a:srgbClr val="CCCCFF"/>
      </a:hlink>
      <a:folHlink>
        <a:srgbClr val="B2B2B2"/>
      </a:folHlink>
    </a:clrScheme>
    <a:fontScheme name="Ude_adm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chemeClr val="bg1"/>
          </a:solidFill>
          <a:miter lim="800000"/>
          <a:headEnd/>
          <a:tailEnd/>
        </a:ln>
      </a:spPr>
      <a:bodyPr wrap="none" anchor="ctr"/>
      <a:lstStyle>
        <a:defPPr eaLnBrk="0" hangingPunct="0">
          <a:defRPr sz="1600" dirty="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Ude_adm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de_adm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de_adm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de_adm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de_adm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de_adm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de_adm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828cd37-8561-4cfd-89c0-1ae89ca2ec1a">
      <Terms xmlns="http://schemas.microsoft.com/office/infopath/2007/PartnerControls"/>
    </lcf76f155ced4ddcb4097134ff3c332f>
    <TaxCatchAll xmlns="74687c7a-0477-4e31-a7de-597789d08c8b"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7392B0BCCECA054D8963F28381735A5C" ma:contentTypeVersion="15" ma:contentTypeDescription="Opprett et nytt dokument." ma:contentTypeScope="" ma:versionID="958fe64db9b0c40173120b818d26e67b">
  <xsd:schema xmlns:xsd="http://www.w3.org/2001/XMLSchema" xmlns:xs="http://www.w3.org/2001/XMLSchema" xmlns:p="http://schemas.microsoft.com/office/2006/metadata/properties" xmlns:ns2="2828cd37-8561-4cfd-89c0-1ae89ca2ec1a" xmlns:ns3="74687c7a-0477-4e31-a7de-597789d08c8b" targetNamespace="http://schemas.microsoft.com/office/2006/metadata/properties" ma:root="true" ma:fieldsID="b77fa737d9efec06f2eff9fbe5384359" ns2:_="" ns3:_="">
    <xsd:import namespace="2828cd37-8561-4cfd-89c0-1ae89ca2ec1a"/>
    <xsd:import namespace="74687c7a-0477-4e31-a7de-597789d08c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element ref="ns2:MediaServiceBilling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8cd37-8561-4cfd-89c0-1ae89ca2e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BillingMetadata" ma:index="14" nillable="true" ma:displayName="MediaServiceBillingMetadata" ma:hidden="true" ma:internalName="MediaServiceBilling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d2bf785b-8fef-4b70-b2f9-38d45fd2cc1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687c7a-0477-4e31-a7de-597789d08c8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5f7a402-9ab0-4e8b-b476-34286a29e066}" ma:internalName="TaxCatchAll" ma:showField="CatchAllData" ma:web="74687c7a-0477-4e31-a7de-597789d08c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E7B53F-383C-4D1F-A657-73611C69CC92}">
  <ds:schemaRefs>
    <ds:schemaRef ds:uri="http://schemas.microsoft.com/office/2006/metadata/longProperties"/>
  </ds:schemaRefs>
</ds:datastoreItem>
</file>

<file path=customXml/itemProps2.xml><?xml version="1.0" encoding="utf-8"?>
<ds:datastoreItem xmlns:ds="http://schemas.openxmlformats.org/officeDocument/2006/customXml" ds:itemID="{0F5EB000-E5E5-457A-BB19-A1D91427A179}">
  <ds:schemaRefs>
    <ds:schemaRef ds:uri="http://schemas.microsoft.com/sharepoint/v3/contenttype/forms"/>
  </ds:schemaRefs>
</ds:datastoreItem>
</file>

<file path=customXml/itemProps3.xml><?xml version="1.0" encoding="utf-8"?>
<ds:datastoreItem xmlns:ds="http://schemas.openxmlformats.org/officeDocument/2006/customXml" ds:itemID="{009C19DD-6936-40FF-9BFF-0AB108464929}">
  <ds:schemaRefs>
    <ds:schemaRef ds:uri="http://www.w3.org/XML/1998/namespace"/>
    <ds:schemaRef ds:uri="74687c7a-0477-4e31-a7de-597789d08c8b"/>
    <ds:schemaRef ds:uri="http://schemas.microsoft.com/office/infopath/2007/PartnerControls"/>
    <ds:schemaRef ds:uri="http://purl.org/dc/terms/"/>
    <ds:schemaRef ds:uri="http://schemas.microsoft.com/office/2006/documentManagement/types"/>
    <ds:schemaRef ds:uri="http://purl.org/dc/elements/1.1/"/>
    <ds:schemaRef ds:uri="2828cd37-8561-4cfd-89c0-1ae89ca2ec1a"/>
    <ds:schemaRef ds:uri="http://schemas.openxmlformats.org/package/2006/metadata/core-properties"/>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A8698344-42FE-46B4-A190-D7132630A7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28cd37-8561-4cfd-89c0-1ae89ca2ec1a"/>
    <ds:schemaRef ds:uri="74687c7a-0477-4e31-a7de-597789d08c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5a66368-d49e-4bf5-af9a-6ccbf48e6655}" enabled="0" method="" siteId="{a5a66368-d49e-4bf5-af9a-6ccbf48e6655}" removed="1"/>
</clbl:labelList>
</file>

<file path=docProps/app.xml><?xml version="1.0" encoding="utf-8"?>
<Properties xmlns="http://schemas.openxmlformats.org/officeDocument/2006/extended-properties" xmlns:vt="http://schemas.openxmlformats.org/officeDocument/2006/docPropsVTypes">
  <Template>Ude_admin</Template>
  <TotalTime>2910</TotalTime>
  <Words>2026</Words>
  <Application>Microsoft Office PowerPoint</Application>
  <PresentationFormat>A4 (210 x 297 mm)</PresentationFormat>
  <Paragraphs>276</Paragraphs>
  <Slides>29</Slides>
  <Notes>4</Notes>
  <HiddenSlides>0</HiddenSlides>
  <MMClips>0</MMClips>
  <ScaleCrop>false</ScaleCrop>
  <HeadingPairs>
    <vt:vector size="4" baseType="variant">
      <vt:variant>
        <vt:lpstr>Tema</vt:lpstr>
      </vt:variant>
      <vt:variant>
        <vt:i4>1</vt:i4>
      </vt:variant>
      <vt:variant>
        <vt:lpstr>Lysbildetitler</vt:lpstr>
      </vt:variant>
      <vt:variant>
        <vt:i4>29</vt:i4>
      </vt:variant>
    </vt:vector>
  </HeadingPairs>
  <TitlesOfParts>
    <vt:vector size="30" baseType="lpstr">
      <vt:lpstr>Ude_admin</vt:lpstr>
      <vt:lpstr>Velkommen til oss!</vt:lpstr>
      <vt:lpstr>PowerPoint-presentasjon</vt:lpstr>
      <vt:lpstr>Nye måter å lære på!</vt:lpstr>
      <vt:lpstr>Hva og hvordan skal elevene lære? </vt:lpstr>
      <vt:lpstr>Lambertseter modellen</vt:lpstr>
      <vt:lpstr>Bruk av digitale hjelpemidler</vt:lpstr>
      <vt:lpstr>Eksempel på ukeplan</vt:lpstr>
      <vt:lpstr>Skoleuken</vt:lpstr>
      <vt:lpstr>Trygge voksne –skaper vennskap</vt:lpstr>
      <vt:lpstr>Klassesammensetning</vt:lpstr>
      <vt:lpstr>Organiseringen av 1.klasse til høsten</vt:lpstr>
      <vt:lpstr>Lambertseter nye skole</vt:lpstr>
      <vt:lpstr>Nye Lambertseter skole</vt:lpstr>
      <vt:lpstr>1. Skoledag i 1. klasse – kommer skriftlig med klassene</vt:lpstr>
      <vt:lpstr>Greit å vite</vt:lpstr>
      <vt:lpstr>Lurt å gjøre før skolestart:</vt:lpstr>
      <vt:lpstr>Informasjon fra sosiallærer</vt:lpstr>
      <vt:lpstr>Et trygt og godt skolemiljø for alle §12   </vt:lpstr>
      <vt:lpstr>PowerPoint-presentasjon</vt:lpstr>
      <vt:lpstr>PowerPoint-presentasjon</vt:lpstr>
      <vt:lpstr>PowerPoint-presentasjon</vt:lpstr>
      <vt:lpstr>SOMMERKLUBB 2026 </vt:lpstr>
      <vt:lpstr>MÅNEDSPLAN FOR SATURN: MAI 2023 </vt:lpstr>
      <vt:lpstr>Uteområdet og grensene våre</vt:lpstr>
      <vt:lpstr>Viktige ting:</vt:lpstr>
      <vt:lpstr>VIGILO</vt:lpstr>
      <vt:lpstr>Alle skal være hentet til 17.00</vt:lpstr>
      <vt:lpstr>EN VIDEO OM AKS DAGEN</vt:lpstr>
      <vt:lpstr>Kontakt</vt:lpstr>
    </vt:vector>
  </TitlesOfParts>
  <Company>Utdanningsetaten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Kjære skolestarter –  velkommen til Osloskolen!</dc:title>
  <dc:creator>tmelgard</dc:creator>
  <cp:lastModifiedBy>Camilla Elisabeth Sillerud-Howell</cp:lastModifiedBy>
  <cp:revision>309</cp:revision>
  <cp:lastPrinted>2023-05-23T07:08:40Z</cp:lastPrinted>
  <dcterms:created xsi:type="dcterms:W3CDTF">2010-04-08T07:09:32Z</dcterms:created>
  <dcterms:modified xsi:type="dcterms:W3CDTF">2026-06-05T12:14:51Z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Camilla Sillerud-Howell</vt:lpwstr>
  </property>
  <property fmtid="{D5CDD505-2E9C-101B-9397-08002B2CF9AE}" pid="3" name="Order">
    <vt:lpwstr>1102100.00000000</vt:lpwstr>
  </property>
  <property fmtid="{D5CDD505-2E9C-101B-9397-08002B2CF9AE}" pid="4" name="display_urn:schemas-microsoft-com:office:office#Author">
    <vt:lpwstr>Camilla Sillerud-Howell</vt:lpwstr>
  </property>
  <property fmtid="{D5CDD505-2E9C-101B-9397-08002B2CF9AE}" pid="5" name="lcf76f155ced4ddcb4097134ff3c332f">
    <vt:lpwstr/>
  </property>
  <property fmtid="{D5CDD505-2E9C-101B-9397-08002B2CF9AE}" pid="6" name="TaxCatchAll">
    <vt:lpwstr/>
  </property>
  <property fmtid="{D5CDD505-2E9C-101B-9397-08002B2CF9AE}" pid="7" name="ContentTypeId">
    <vt:lpwstr>0x0101007392B0BCCECA054D8963F28381735A5C</vt:lpwstr>
  </property>
  <property fmtid="{D5CDD505-2E9C-101B-9397-08002B2CF9AE}" pid="8" name="MediaServiceImageTags">
    <vt:lpwstr/>
  </property>
</Properties>
</file>